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7" r:id="rId6"/>
    <p:sldId id="278" r:id="rId7"/>
    <p:sldId id="258" r:id="rId8"/>
    <p:sldId id="260" r:id="rId9"/>
    <p:sldId id="259" r:id="rId10"/>
    <p:sldId id="261" r:id="rId11"/>
    <p:sldId id="276" r:id="rId12"/>
    <p:sldId id="263" r:id="rId13"/>
    <p:sldId id="273" r:id="rId14"/>
    <p:sldId id="266" r:id="rId15"/>
    <p:sldId id="267" r:id="rId16"/>
    <p:sldId id="265" r:id="rId17"/>
    <p:sldId id="264" r:id="rId18"/>
    <p:sldId id="281" r:id="rId19"/>
    <p:sldId id="279" r:id="rId20"/>
    <p:sldId id="280" r:id="rId21"/>
    <p:sldId id="272" r:id="rId22"/>
    <p:sldId id="271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58B8A-0060-46C9-984C-8ABF613AC6A0}" v="231" dt="2021-12-09T20:03:27.883"/>
    <p1510:client id="{305E4E05-3462-401A-B97A-0E8763E0ECB8}" v="2" dt="2021-12-09T20:06:04.239"/>
    <p1510:client id="{49E138FD-EF74-4B3B-9ACA-25A5583822EE}" v="167" dt="2021-12-09T19:14:33.847"/>
    <p1510:client id="{4F418C03-A780-4BDE-99C7-1DCEE4824F18}" vWet="2" dt="2021-12-10T01:38:03.826"/>
    <p1510:client id="{54534A1D-F46B-4957-BC8D-5D7D39B7DAF1}" v="139" dt="2021-12-10T03:31:34.490"/>
    <p1510:client id="{61A62653-9A81-4DC2-BFC6-ABF6273DF513}" v="147" dt="2021-12-10T02:47:56.875"/>
    <p1510:client id="{8EBB7970-EDA6-42E6-8C2C-1AE080399C1F}" v="44" dt="2021-12-09T19:41:55.368"/>
    <p1510:client id="{BCA8E809-655A-4D22-845A-A83A923BB3A5}" v="462" dt="2021-12-09T19:21:36.838"/>
    <p1510:client id="{D40D3562-2DAB-4490-B24E-4444BA31D7BF}" v="2" dt="2021-12-10T00:08:55.195"/>
    <p1510:client id="{D62C7A26-ED91-484E-BCDD-89F64E4680D2}" v="300" dt="2021-12-10T02:52:34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kesh Dugar" userId="S::ldugar@syr.edu::72df914b-e8cc-4f4d-b675-f47fc848123e" providerId="AD" clId="Web-{BCA8E809-655A-4D22-845A-A83A923BB3A5}"/>
    <pc:docChg chg="modSld">
      <pc:chgData name="Lokesh Dugar" userId="S::ldugar@syr.edu::72df914b-e8cc-4f4d-b675-f47fc848123e" providerId="AD" clId="Web-{BCA8E809-655A-4D22-845A-A83A923BB3A5}" dt="2021-12-09T19:21:25.322" v="457"/>
      <pc:docMkLst>
        <pc:docMk/>
      </pc:docMkLst>
      <pc:sldChg chg="modSp">
        <pc:chgData name="Lokesh Dugar" userId="S::ldugar@syr.edu::72df914b-e8cc-4f4d-b675-f47fc848123e" providerId="AD" clId="Web-{BCA8E809-655A-4D22-845A-A83A923BB3A5}" dt="2021-12-09T19:21:25.322" v="457"/>
        <pc:sldMkLst>
          <pc:docMk/>
          <pc:sldMk cId="3688162526" sldId="268"/>
        </pc:sldMkLst>
        <pc:graphicFrameChg chg="mod modGraphic">
          <ac:chgData name="Lokesh Dugar" userId="S::ldugar@syr.edu::72df914b-e8cc-4f4d-b675-f47fc848123e" providerId="AD" clId="Web-{BCA8E809-655A-4D22-845A-A83A923BB3A5}" dt="2021-12-09T19:21:25.322" v="457"/>
          <ac:graphicFrameMkLst>
            <pc:docMk/>
            <pc:sldMk cId="3688162526" sldId="268"/>
            <ac:graphicFrameMk id="4" creationId="{047F80C1-E0E9-442B-8F82-A10A16670CC5}"/>
          </ac:graphicFrameMkLst>
        </pc:graphicFrameChg>
      </pc:sldChg>
    </pc:docChg>
  </pc:docChgLst>
  <pc:docChgLst>
    <pc:chgData name="Lokesh Dugar" userId="S::ldugar@syr.edu::72df914b-e8cc-4f4d-b675-f47fc848123e" providerId="AD" clId="Web-{49E138FD-EF74-4B3B-9ACA-25A5583822EE}"/>
    <pc:docChg chg="modSld">
      <pc:chgData name="Lokesh Dugar" userId="S::ldugar@syr.edu::72df914b-e8cc-4f4d-b675-f47fc848123e" providerId="AD" clId="Web-{49E138FD-EF74-4B3B-9ACA-25A5583822EE}" dt="2021-12-09T19:14:33.847" v="159"/>
      <pc:docMkLst>
        <pc:docMk/>
      </pc:docMkLst>
      <pc:sldChg chg="modSp">
        <pc:chgData name="Lokesh Dugar" userId="S::ldugar@syr.edu::72df914b-e8cc-4f4d-b675-f47fc848123e" providerId="AD" clId="Web-{49E138FD-EF74-4B3B-9ACA-25A5583822EE}" dt="2021-12-09T19:14:33.847" v="159"/>
        <pc:sldMkLst>
          <pc:docMk/>
          <pc:sldMk cId="3688162526" sldId="268"/>
        </pc:sldMkLst>
        <pc:graphicFrameChg chg="mod modGraphic">
          <ac:chgData name="Lokesh Dugar" userId="S::ldugar@syr.edu::72df914b-e8cc-4f4d-b675-f47fc848123e" providerId="AD" clId="Web-{49E138FD-EF74-4B3B-9ACA-25A5583822EE}" dt="2021-12-09T19:14:33.847" v="159"/>
          <ac:graphicFrameMkLst>
            <pc:docMk/>
            <pc:sldMk cId="3688162526" sldId="268"/>
            <ac:graphicFrameMk id="4" creationId="{047F80C1-E0E9-442B-8F82-A10A16670CC5}"/>
          </ac:graphicFrameMkLst>
        </pc:graphicFrameChg>
      </pc:sldChg>
    </pc:docChg>
  </pc:docChgLst>
  <pc:docChgLst>
    <pc:chgData name="Lokesh" userId="72df914b-e8cc-4f4d-b675-f47fc848123e" providerId="ADAL" clId="{54534A1D-F46B-4957-BC8D-5D7D39B7DAF1}"/>
    <pc:docChg chg="undo redo custSel addSld delSld modSld">
      <pc:chgData name="Lokesh" userId="72df914b-e8cc-4f4d-b675-f47fc848123e" providerId="ADAL" clId="{54534A1D-F46B-4957-BC8D-5D7D39B7DAF1}" dt="2021-12-10T03:31:34.490" v="418" actId="20577"/>
      <pc:docMkLst>
        <pc:docMk/>
      </pc:docMkLst>
      <pc:sldChg chg="addSp delSp modSp mod">
        <pc:chgData name="Lokesh" userId="72df914b-e8cc-4f4d-b675-f47fc848123e" providerId="ADAL" clId="{54534A1D-F46B-4957-BC8D-5D7D39B7DAF1}" dt="2021-12-09T18:44:54.490" v="8" actId="26606"/>
        <pc:sldMkLst>
          <pc:docMk/>
          <pc:sldMk cId="831998453" sldId="261"/>
        </pc:sldMkLst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58" creationId="{8D06CE56-3881-4ADA-8CEF-D18B02C242A3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0" creationId="{79F3C543-62EC-4433-9C93-A2CD8764E9B4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2" creationId="{5DCB5928-DC7D-4612-9922-441966E15627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4" creationId="{682C1161-1736-45EC-99B7-33F3CAE9D517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6" creationId="{84D4DDB8-B68F-45B0-9F62-C4279996F672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68" creationId="{AF2F604E-43BE-4DC3-B983-E071523364F8}"/>
          </ac:spMkLst>
        </pc:spChg>
        <pc:spChg chg="del">
          <ac:chgData name="Lokesh" userId="72df914b-e8cc-4f4d-b675-f47fc848123e" providerId="ADAL" clId="{54534A1D-F46B-4957-BC8D-5D7D39B7DAF1}" dt="2021-12-09T18:43:47.537" v="2" actId="26606"/>
          <ac:spMkLst>
            <pc:docMk/>
            <pc:sldMk cId="831998453" sldId="261"/>
            <ac:spMk id="70" creationId="{08C9B587-E65E-4B52-B37C-ABEBB6E87928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75" creationId="{8D06CE56-3881-4ADA-8CEF-D18B02C242A3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77" creationId="{79F3C543-62EC-4433-9C93-A2CD8764E9B4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79" creationId="{68AF5748-FED8-45BA-8631-26D1D10F3246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81" creationId="{AF2F604E-43BE-4DC3-B983-E071523364F8}"/>
          </ac:spMkLst>
        </pc:spChg>
        <pc:spChg chg="add del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83" creationId="{08C9B587-E65E-4B52-B37C-ABEBB6E87928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88" creationId="{8D06CE56-3881-4ADA-8CEF-D18B02C242A3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90" creationId="{79F3C543-62EC-4433-9C93-A2CD8764E9B4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92" creationId="{68AF5748-FED8-45BA-8631-26D1D10F3246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94" creationId="{AF2F604E-43BE-4DC3-B983-E071523364F8}"/>
          </ac:spMkLst>
        </pc:spChg>
        <pc:spChg chg="add">
          <ac:chgData name="Lokesh" userId="72df914b-e8cc-4f4d-b675-f47fc848123e" providerId="ADAL" clId="{54534A1D-F46B-4957-BC8D-5D7D39B7DAF1}" dt="2021-12-09T18:44:54.490" v="8" actId="26606"/>
          <ac:spMkLst>
            <pc:docMk/>
            <pc:sldMk cId="831998453" sldId="261"/>
            <ac:spMk id="96" creationId="{08C9B587-E65E-4B52-B37C-ABEBB6E87928}"/>
          </ac:spMkLst>
        </pc:spChg>
        <pc:picChg chg="del mod">
          <ac:chgData name="Lokesh" userId="72df914b-e8cc-4f4d-b675-f47fc848123e" providerId="ADAL" clId="{54534A1D-F46B-4957-BC8D-5D7D39B7DAF1}" dt="2021-12-09T18:44:28.853" v="5" actId="478"/>
          <ac:picMkLst>
            <pc:docMk/>
            <pc:sldMk cId="831998453" sldId="261"/>
            <ac:picMk id="4" creationId="{8F4089F5-1F6E-4E95-9168-5D4D57457404}"/>
          </ac:picMkLst>
        </pc:picChg>
        <pc:picChg chg="add mod">
          <ac:chgData name="Lokesh" userId="72df914b-e8cc-4f4d-b675-f47fc848123e" providerId="ADAL" clId="{54534A1D-F46B-4957-BC8D-5D7D39B7DAF1}" dt="2021-12-09T18:44:54.490" v="8" actId="26606"/>
          <ac:picMkLst>
            <pc:docMk/>
            <pc:sldMk cId="831998453" sldId="261"/>
            <ac:picMk id="17" creationId="{C29263A4-A409-47F3-AA58-585FEBBF7901}"/>
          </ac:picMkLst>
        </pc:picChg>
      </pc:sldChg>
      <pc:sldChg chg="addSp delSp modSp mod">
        <pc:chgData name="Lokesh" userId="72df914b-e8cc-4f4d-b675-f47fc848123e" providerId="ADAL" clId="{54534A1D-F46B-4957-BC8D-5D7D39B7DAF1}" dt="2021-12-09T18:45:09.515" v="11" actId="26606"/>
        <pc:sldMkLst>
          <pc:docMk/>
          <pc:sldMk cId="382082115" sldId="263"/>
        </pc:sldMkLst>
        <pc:spChg chg="mo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2" creationId="{789D0C37-F2E0-4BBD-B26D-52C09B6D70CD}"/>
          </ac:spMkLst>
        </pc:spChg>
        <pc:spChg chg="mo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10" creationId="{0D0B49CC-C0C2-4715-95B8-3009490A47CC}"/>
          </ac:spMkLst>
        </pc:spChg>
        <pc:spChg chg="del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33" creationId="{2C9A9DA9-7DC8-488B-A882-123947B0F3D9}"/>
          </ac:spMkLst>
        </pc:spChg>
        <pc:spChg chg="del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35" creationId="{57F6BDD4-E066-4008-8011-6CC31AEB4556}"/>
          </ac:spMkLst>
        </pc:spChg>
        <pc:spChg chg="del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37" creationId="{2711A8FB-68FC-45FC-B01E-38F809E2D439}"/>
          </ac:spMkLst>
        </pc:spChg>
        <pc:spChg chg="del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39" creationId="{2A865FE3-5FC9-4049-87CF-30019C46C0F5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44" creationId="{0288C6B4-AFC3-407F-A595-EFFD38D4CCAF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46" creationId="{CF236821-17FE-429B-8D2C-08E13A64EA40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48" creationId="{C0BDBCD2-E081-43AB-9119-C55465E59757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50" creationId="{98E79BE4-34FE-485A-98A5-92CE8F7C4743}"/>
          </ac:spMkLst>
        </pc:spChg>
        <pc:spChg chg="add">
          <ac:chgData name="Lokesh" userId="72df914b-e8cc-4f4d-b675-f47fc848123e" providerId="ADAL" clId="{54534A1D-F46B-4957-BC8D-5D7D39B7DAF1}" dt="2021-12-09T18:45:09.515" v="11" actId="26606"/>
          <ac:spMkLst>
            <pc:docMk/>
            <pc:sldMk cId="382082115" sldId="263"/>
            <ac:spMk id="52" creationId="{7A5F0580-5EE9-419F-96EE-B6529EF6E7D0}"/>
          </ac:spMkLst>
        </pc:spChg>
        <pc:picChg chg="del">
          <ac:chgData name="Lokesh" userId="72df914b-e8cc-4f4d-b675-f47fc848123e" providerId="ADAL" clId="{54534A1D-F46B-4957-BC8D-5D7D39B7DAF1}" dt="2021-12-09T18:44:58.945" v="9" actId="478"/>
          <ac:picMkLst>
            <pc:docMk/>
            <pc:sldMk cId="382082115" sldId="263"/>
            <ac:picMk id="6" creationId="{8F192502-AFDA-4FA7-8CC1-087A51192BC9}"/>
          </ac:picMkLst>
        </pc:picChg>
        <pc:picChg chg="add mod">
          <ac:chgData name="Lokesh" userId="72df914b-e8cc-4f4d-b675-f47fc848123e" providerId="ADAL" clId="{54534A1D-F46B-4957-BC8D-5D7D39B7DAF1}" dt="2021-12-09T18:45:09.515" v="11" actId="26606"/>
          <ac:picMkLst>
            <pc:docMk/>
            <pc:sldMk cId="382082115" sldId="263"/>
            <ac:picMk id="9" creationId="{4980D8B5-BB0E-497B-A796-F593A42B9851}"/>
          </ac:picMkLst>
        </pc:picChg>
      </pc:sldChg>
      <pc:sldChg chg="addSp delSp modSp mod">
        <pc:chgData name="Lokesh" userId="72df914b-e8cc-4f4d-b675-f47fc848123e" providerId="ADAL" clId="{54534A1D-F46B-4957-BC8D-5D7D39B7DAF1}" dt="2021-12-09T18:45:58.316" v="17" actId="26606"/>
        <pc:sldMkLst>
          <pc:docMk/>
          <pc:sldMk cId="395347193" sldId="264"/>
        </pc:sldMkLst>
        <pc:spChg chg="mo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2" creationId="{4E65C766-15CB-4084-8B42-189AB390DB11}"/>
          </ac:spMkLst>
        </pc:spChg>
        <pc:spChg chg="mo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8" creationId="{B0AB32E0-3BA5-42A0-A646-D79C03A1527A}"/>
          </ac:spMkLst>
        </pc:spChg>
        <pc:spChg chg="del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31" creationId="{2C9A9DA9-7DC8-488B-A882-123947B0F3D9}"/>
          </ac:spMkLst>
        </pc:spChg>
        <pc:spChg chg="del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33" creationId="{57F6BDD4-E066-4008-8011-6CC31AEB4556}"/>
          </ac:spMkLst>
        </pc:spChg>
        <pc:spChg chg="del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35" creationId="{2711A8FB-68FC-45FC-B01E-38F809E2D439}"/>
          </ac:spMkLst>
        </pc:spChg>
        <pc:spChg chg="del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37" creationId="{2A865FE3-5FC9-4049-87CF-30019C46C0F5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42" creationId="{0288C6B4-AFC3-407F-A595-EFFD38D4CCAF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44" creationId="{CF236821-17FE-429B-8D2C-08E13A64EA40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46" creationId="{C0BDBCD2-E081-43AB-9119-C55465E59757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48" creationId="{98E79BE4-34FE-485A-98A5-92CE8F7C4743}"/>
          </ac:spMkLst>
        </pc:spChg>
        <pc:spChg chg="add">
          <ac:chgData name="Lokesh" userId="72df914b-e8cc-4f4d-b675-f47fc848123e" providerId="ADAL" clId="{54534A1D-F46B-4957-BC8D-5D7D39B7DAF1}" dt="2021-12-09T18:45:58.316" v="17" actId="26606"/>
          <ac:spMkLst>
            <pc:docMk/>
            <pc:sldMk cId="395347193" sldId="264"/>
            <ac:spMk id="50" creationId="{7A5F0580-5EE9-419F-96EE-B6529EF6E7D0}"/>
          </ac:spMkLst>
        </pc:spChg>
        <pc:picChg chg="del">
          <ac:chgData name="Lokesh" userId="72df914b-e8cc-4f4d-b675-f47fc848123e" providerId="ADAL" clId="{54534A1D-F46B-4957-BC8D-5D7D39B7DAF1}" dt="2021-12-09T18:45:56.006" v="15" actId="478"/>
          <ac:picMkLst>
            <pc:docMk/>
            <pc:sldMk cId="395347193" sldId="264"/>
            <ac:picMk id="4" creationId="{BC354BD4-A36C-4F23-9845-4D1E6ABD6EC7}"/>
          </ac:picMkLst>
        </pc:picChg>
        <pc:picChg chg="add mod">
          <ac:chgData name="Lokesh" userId="72df914b-e8cc-4f4d-b675-f47fc848123e" providerId="ADAL" clId="{54534A1D-F46B-4957-BC8D-5D7D39B7DAF1}" dt="2021-12-09T18:45:58.316" v="17" actId="26606"/>
          <ac:picMkLst>
            <pc:docMk/>
            <pc:sldMk cId="395347193" sldId="264"/>
            <ac:picMk id="9" creationId="{1FF55037-0B8E-4494-8169-6A207981DAB2}"/>
          </ac:picMkLst>
        </pc:picChg>
      </pc:sldChg>
      <pc:sldChg chg="addSp delSp modSp mod">
        <pc:chgData name="Lokesh" userId="72df914b-e8cc-4f4d-b675-f47fc848123e" providerId="ADAL" clId="{54534A1D-F46B-4957-BC8D-5D7D39B7DAF1}" dt="2021-12-09T18:45:43.426" v="14" actId="26606"/>
        <pc:sldMkLst>
          <pc:docMk/>
          <pc:sldMk cId="1414825824" sldId="265"/>
        </pc:sldMkLst>
        <pc:spChg chg="mo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" creationId="{54661537-E73F-4ACB-B3A3-5455F9A8116D}"/>
          </ac:spMkLst>
        </pc:spChg>
        <pc:spChg chg="mo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8" creationId="{0224A5AE-AB67-46CE-BF8E-391019DE7EC0}"/>
          </ac:spMkLst>
        </pc:spChg>
        <pc:spChg chg="del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2" creationId="{2C9A9DA9-7DC8-488B-A882-123947B0F3D9}"/>
          </ac:spMkLst>
        </pc:spChg>
        <pc:spChg chg="del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4" creationId="{57F6BDD4-E066-4008-8011-6CC31AEB4556}"/>
          </ac:spMkLst>
        </pc:spChg>
        <pc:spChg chg="del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6" creationId="{2711A8FB-68FC-45FC-B01E-38F809E2D439}"/>
          </ac:spMkLst>
        </pc:spChg>
        <pc:spChg chg="del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28" creationId="{2A865FE3-5FC9-4049-87CF-30019C46C0F5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33" creationId="{0288C6B4-AFC3-407F-A595-EFFD38D4CCAF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35" creationId="{CF236821-17FE-429B-8D2C-08E13A64EA40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37" creationId="{C0BDBCD2-E081-43AB-9119-C55465E59757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39" creationId="{98E79BE4-34FE-485A-98A5-92CE8F7C4743}"/>
          </ac:spMkLst>
        </pc:spChg>
        <pc:spChg chg="add">
          <ac:chgData name="Lokesh" userId="72df914b-e8cc-4f4d-b675-f47fc848123e" providerId="ADAL" clId="{54534A1D-F46B-4957-BC8D-5D7D39B7DAF1}" dt="2021-12-09T18:45:43.426" v="14" actId="26606"/>
          <ac:spMkLst>
            <pc:docMk/>
            <pc:sldMk cId="1414825824" sldId="265"/>
            <ac:spMk id="41" creationId="{7A5F0580-5EE9-419F-96EE-B6529EF6E7D0}"/>
          </ac:spMkLst>
        </pc:spChg>
        <pc:picChg chg="del">
          <ac:chgData name="Lokesh" userId="72df914b-e8cc-4f4d-b675-f47fc848123e" providerId="ADAL" clId="{54534A1D-F46B-4957-BC8D-5D7D39B7DAF1}" dt="2021-12-09T18:45:40.727" v="12" actId="478"/>
          <ac:picMkLst>
            <pc:docMk/>
            <pc:sldMk cId="1414825824" sldId="265"/>
            <ac:picMk id="4" creationId="{EC342A07-2E27-4F19-9CFC-67A6243A7BEE}"/>
          </ac:picMkLst>
        </pc:picChg>
        <pc:picChg chg="add mod">
          <ac:chgData name="Lokesh" userId="72df914b-e8cc-4f4d-b675-f47fc848123e" providerId="ADAL" clId="{54534A1D-F46B-4957-BC8D-5D7D39B7DAF1}" dt="2021-12-09T18:45:43.426" v="14" actId="26606"/>
          <ac:picMkLst>
            <pc:docMk/>
            <pc:sldMk cId="1414825824" sldId="265"/>
            <ac:picMk id="9" creationId="{8FC165EE-C84B-4E3D-B340-C7075C97DB8B}"/>
          </ac:picMkLst>
        </pc:picChg>
      </pc:sldChg>
      <pc:sldChg chg="modSp mod">
        <pc:chgData name="Lokesh" userId="72df914b-e8cc-4f4d-b675-f47fc848123e" providerId="ADAL" clId="{54534A1D-F46B-4957-BC8D-5D7D39B7DAF1}" dt="2021-12-10T00:18:17.919" v="275" actId="20577"/>
        <pc:sldMkLst>
          <pc:docMk/>
          <pc:sldMk cId="3772441262" sldId="267"/>
        </pc:sldMkLst>
        <pc:spChg chg="mod">
          <ac:chgData name="Lokesh" userId="72df914b-e8cc-4f4d-b675-f47fc848123e" providerId="ADAL" clId="{54534A1D-F46B-4957-BC8D-5D7D39B7DAF1}" dt="2021-12-10T00:18:17.919" v="275" actId="20577"/>
          <ac:spMkLst>
            <pc:docMk/>
            <pc:sldMk cId="3772441262" sldId="267"/>
            <ac:spMk id="12" creationId="{17758C2F-F5E4-482D-9171-D0D5D02FC899}"/>
          </ac:spMkLst>
        </pc:spChg>
      </pc:sldChg>
      <pc:sldChg chg="addSp delSp modSp add del mod setBg">
        <pc:chgData name="Lokesh" userId="72df914b-e8cc-4f4d-b675-f47fc848123e" providerId="ADAL" clId="{54534A1D-F46B-4957-BC8D-5D7D39B7DAF1}" dt="2021-12-10T03:31:27.604" v="356" actId="47"/>
        <pc:sldMkLst>
          <pc:docMk/>
          <pc:sldMk cId="3688162526" sldId="268"/>
        </pc:sldMkLst>
        <pc:spChg chg="mod">
          <ac:chgData name="Lokesh" userId="72df914b-e8cc-4f4d-b675-f47fc848123e" providerId="ADAL" clId="{54534A1D-F46B-4957-BC8D-5D7D39B7DAF1}" dt="2021-12-10T00:26:51.216" v="305" actId="20577"/>
          <ac:spMkLst>
            <pc:docMk/>
            <pc:sldMk cId="3688162526" sldId="268"/>
            <ac:spMk id="2" creationId="{4CDE321A-4197-49C1-8578-C33DB564460B}"/>
          </ac:spMkLst>
        </pc:spChg>
        <pc:spChg chg="add del mo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6" creationId="{46FBF727-89F2-43EF-8020-57DB6294D111}"/>
          </ac:spMkLst>
        </pc:spChg>
        <pc:spChg chg="add del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9" creationId="{7517A47C-B2E5-4B79-8061-D74B1311AF6E}"/>
          </ac:spMkLst>
        </pc:spChg>
        <pc:spChg chg="add del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11" creationId="{C505E780-2083-4CB5-A42A-5E0E2908ECC3}"/>
          </ac:spMkLst>
        </pc:spChg>
        <pc:spChg chg="add del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13" creationId="{D2C0AE1C-0118-41AE-8A10-7CDCBF10E96F}"/>
          </ac:spMkLst>
        </pc:spChg>
        <pc:spChg chg="add del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15" creationId="{463EEC44-1BA3-44ED-81FC-A644B04B2A44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0" creationId="{8D06CE56-3881-4ADA-8CEF-D18B02C242A3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2" creationId="{79F3C543-62EC-4433-9C93-A2CD8764E9B4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4" creationId="{C1A1C5D3-C053-4EE9-BE1A-419B6E27CCAE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6" creationId="{A3473CF9-37EB-43E7-89EF-D2D1C53D1DAC}"/>
          </ac:spMkLst>
        </pc:spChg>
        <pc:spChg chg="add">
          <ac:chgData name="Lokesh" userId="72df914b-e8cc-4f4d-b675-f47fc848123e" providerId="ADAL" clId="{54534A1D-F46B-4957-BC8D-5D7D39B7DAF1}" dt="2021-12-10T00:26:43.210" v="303" actId="26606"/>
          <ac:spMkLst>
            <pc:docMk/>
            <pc:sldMk cId="3688162526" sldId="268"/>
            <ac:spMk id="28" creationId="{586B4EF9-43BA-4655-A6FF-1D8E21574C95}"/>
          </ac:spMkLst>
        </pc:spChg>
        <pc:graphicFrameChg chg="add mod modGraphic">
          <ac:chgData name="Lokesh" userId="72df914b-e8cc-4f4d-b675-f47fc848123e" providerId="ADAL" clId="{54534A1D-F46B-4957-BC8D-5D7D39B7DAF1}" dt="2021-12-10T00:26:43.210" v="303" actId="26606"/>
          <ac:graphicFrameMkLst>
            <pc:docMk/>
            <pc:sldMk cId="3688162526" sldId="268"/>
            <ac:graphicFrameMk id="3" creationId="{135149B2-25E2-4C0B-A92B-44D169ECDC1D}"/>
          </ac:graphicFrameMkLst>
        </pc:graphicFrameChg>
        <pc:graphicFrameChg chg="del mod modGraphic">
          <ac:chgData name="Lokesh" userId="72df914b-e8cc-4f4d-b675-f47fc848123e" providerId="ADAL" clId="{54534A1D-F46B-4957-BC8D-5D7D39B7DAF1}" dt="2021-12-10T00:26:10.467" v="302" actId="478"/>
          <ac:graphicFrameMkLst>
            <pc:docMk/>
            <pc:sldMk cId="3688162526" sldId="268"/>
            <ac:graphicFrameMk id="4" creationId="{047F80C1-E0E9-442B-8F82-A10A16670CC5}"/>
          </ac:graphicFrameMkLst>
        </pc:graphicFrameChg>
      </pc:sldChg>
      <pc:sldChg chg="addSp delSp modSp mod setBg">
        <pc:chgData name="Lokesh" userId="72df914b-e8cc-4f4d-b675-f47fc848123e" providerId="ADAL" clId="{54534A1D-F46B-4957-BC8D-5D7D39B7DAF1}" dt="2021-12-09T02:00:30.301" v="0" actId="26606"/>
        <pc:sldMkLst>
          <pc:docMk/>
          <pc:sldMk cId="2797194241" sldId="271"/>
        </pc:sldMkLst>
        <pc:spChg chg="mod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2" creationId="{8F7BF82C-72E3-49D6-AFAF-EF782FA3E4AA}"/>
          </ac:spMkLst>
        </pc:spChg>
        <pc:spChg chg="del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3" creationId="{B3C8ED9C-E792-4CD6-BE27-441BD3EC465C}"/>
          </ac:spMkLst>
        </pc:spChg>
        <pc:spChg chg="add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9" creationId="{81E1224E-6618-482E-BE87-321A7FC1CDE8}"/>
          </ac:spMkLst>
        </pc:spChg>
        <pc:spChg chg="add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11" creationId="{066346BE-FDB4-4772-A696-0719490ABD64}"/>
          </ac:spMkLst>
        </pc:spChg>
        <pc:spChg chg="add">
          <ac:chgData name="Lokesh" userId="72df914b-e8cc-4f4d-b675-f47fc848123e" providerId="ADAL" clId="{54534A1D-F46B-4957-BC8D-5D7D39B7DAF1}" dt="2021-12-09T02:00:30.301" v="0" actId="26606"/>
          <ac:spMkLst>
            <pc:docMk/>
            <pc:sldMk cId="2797194241" sldId="271"/>
            <ac:spMk id="13" creationId="{FB92FFCE-0C90-454E-AA25-D4EE9A6C39C5}"/>
          </ac:spMkLst>
        </pc:spChg>
        <pc:graphicFrameChg chg="add">
          <ac:chgData name="Lokesh" userId="72df914b-e8cc-4f4d-b675-f47fc848123e" providerId="ADAL" clId="{54534A1D-F46B-4957-BC8D-5D7D39B7DAF1}" dt="2021-12-09T02:00:30.301" v="0" actId="26606"/>
          <ac:graphicFrameMkLst>
            <pc:docMk/>
            <pc:sldMk cId="2797194241" sldId="271"/>
            <ac:graphicFrameMk id="5" creationId="{F30CCC81-3A3F-4539-B644-2A35D8AF8741}"/>
          </ac:graphicFrameMkLst>
        </pc:graphicFrameChg>
      </pc:sldChg>
      <pc:sldChg chg="addSp delSp modSp mod">
        <pc:chgData name="Lokesh" userId="72df914b-e8cc-4f4d-b675-f47fc848123e" providerId="ADAL" clId="{54534A1D-F46B-4957-BC8D-5D7D39B7DAF1}" dt="2021-12-10T01:51:03.326" v="311" actId="26606"/>
        <pc:sldMkLst>
          <pc:docMk/>
          <pc:sldMk cId="2677943306" sldId="276"/>
        </pc:sldMkLst>
        <pc:spChg chg="mo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2" creationId="{E24C7761-8833-460C-B2AE-4BC7DD1B17A6}"/>
          </ac:spMkLst>
        </pc:spChg>
        <pc:spChg chg="mo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8" creationId="{987D79F8-6D89-44D3-BA0E-B8541740D2D7}"/>
          </ac:spMkLst>
        </pc:spChg>
        <pc:spChg chg="add del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1" creationId="{2C9A9DA9-7DC8-488B-A882-123947B0F3D9}"/>
          </ac:spMkLst>
        </pc:spChg>
        <pc:spChg chg="add del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3" creationId="{57F6BDD4-E066-4008-8011-6CC31AEB4556}"/>
          </ac:spMkLst>
        </pc:spChg>
        <pc:spChg chg="add del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5" creationId="{2711A8FB-68FC-45FC-B01E-38F809E2D439}"/>
          </ac:spMkLst>
        </pc:spChg>
        <pc:spChg chg="add del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7" creationId="{2A865FE3-5FC9-4049-87CF-30019C46C0F5}"/>
          </ac:spMkLst>
        </pc:spChg>
        <pc:spChg chg="add del">
          <ac:chgData name="Lokesh" userId="72df914b-e8cc-4f4d-b675-f47fc848123e" providerId="ADAL" clId="{54534A1D-F46B-4957-BC8D-5D7D39B7DAF1}" dt="2021-12-10T01:51:03.318" v="310" actId="26606"/>
          <ac:spMkLst>
            <pc:docMk/>
            <pc:sldMk cId="2677943306" sldId="276"/>
            <ac:spMk id="71" creationId="{5DF40726-9B19-4165-9C26-757D16E19E23}"/>
          </ac:spMkLst>
        </pc:spChg>
        <pc:spChg chg="add del">
          <ac:chgData name="Lokesh" userId="72df914b-e8cc-4f4d-b675-f47fc848123e" providerId="ADAL" clId="{54534A1D-F46B-4957-BC8D-5D7D39B7DAF1}" dt="2021-12-10T01:51:03.318" v="310" actId="26606"/>
          <ac:spMkLst>
            <pc:docMk/>
            <pc:sldMk cId="2677943306" sldId="276"/>
            <ac:spMk id="73" creationId="{2089CB41-F399-4AEB-980C-5BFB1049CBED}"/>
          </ac:spMkLst>
        </pc:spChg>
        <pc:spChg chg="add del">
          <ac:chgData name="Lokesh" userId="72df914b-e8cc-4f4d-b675-f47fc848123e" providerId="ADAL" clId="{54534A1D-F46B-4957-BC8D-5D7D39B7DAF1}" dt="2021-12-10T01:51:03.318" v="310" actId="26606"/>
          <ac:spMkLst>
            <pc:docMk/>
            <pc:sldMk cId="2677943306" sldId="276"/>
            <ac:spMk id="75" creationId="{1BFC967B-3DD6-463D-9DB9-6E4419AE0DAA}"/>
          </ac:spMkLst>
        </pc:spChg>
        <pc:spChg chg="ad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028" creationId="{0B9EE3F3-89B7-43C3-8651-C4C96830993D}"/>
          </ac:spMkLst>
        </pc:spChg>
        <pc:spChg chg="ad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029" creationId="{33AE4636-AEEC-45D6-84D4-7AC2DA48ECF8}"/>
          </ac:spMkLst>
        </pc:spChg>
        <pc:spChg chg="add">
          <ac:chgData name="Lokesh" userId="72df914b-e8cc-4f4d-b675-f47fc848123e" providerId="ADAL" clId="{54534A1D-F46B-4957-BC8D-5D7D39B7DAF1}" dt="2021-12-10T01:51:03.326" v="311" actId="26606"/>
          <ac:spMkLst>
            <pc:docMk/>
            <pc:sldMk cId="2677943306" sldId="276"/>
            <ac:spMk id="1030" creationId="{8D9CE0F4-2EB2-4F1F-8AAC-DB3571D9FE10}"/>
          </ac:spMkLst>
        </pc:spChg>
        <pc:picChg chg="del">
          <ac:chgData name="Lokesh" userId="72df914b-e8cc-4f4d-b675-f47fc848123e" providerId="ADAL" clId="{54534A1D-F46B-4957-BC8D-5D7D39B7DAF1}" dt="2021-12-10T01:50:58.258" v="307" actId="478"/>
          <ac:picMkLst>
            <pc:docMk/>
            <pc:sldMk cId="2677943306" sldId="276"/>
            <ac:picMk id="4" creationId="{AFC45578-68CB-4F22-B6F8-92B7ED06327C}"/>
          </ac:picMkLst>
        </pc:picChg>
        <pc:picChg chg="add mod">
          <ac:chgData name="Lokesh" userId="72df914b-e8cc-4f4d-b675-f47fc848123e" providerId="ADAL" clId="{54534A1D-F46B-4957-BC8D-5D7D39B7DAF1}" dt="2021-12-10T01:51:03.326" v="311" actId="26606"/>
          <ac:picMkLst>
            <pc:docMk/>
            <pc:sldMk cId="2677943306" sldId="276"/>
            <ac:picMk id="1026" creationId="{CCD25410-31A4-45F4-964F-4B5A83011D2F}"/>
          </ac:picMkLst>
        </pc:picChg>
      </pc:sldChg>
      <pc:sldChg chg="addSp delSp mod">
        <pc:chgData name="Lokesh" userId="72df914b-e8cc-4f4d-b675-f47fc848123e" providerId="ADAL" clId="{54534A1D-F46B-4957-BC8D-5D7D39B7DAF1}" dt="2021-12-10T00:27:42.806" v="306" actId="26606"/>
        <pc:sldMkLst>
          <pc:docMk/>
          <pc:sldMk cId="4158019492" sldId="278"/>
        </pc:sldMkLst>
        <pc:spChg chg="del">
          <ac:chgData name="Lokesh" userId="72df914b-e8cc-4f4d-b675-f47fc848123e" providerId="ADAL" clId="{54534A1D-F46B-4957-BC8D-5D7D39B7DAF1}" dt="2021-12-10T00:27:42.806" v="306" actId="26606"/>
          <ac:spMkLst>
            <pc:docMk/>
            <pc:sldMk cId="4158019492" sldId="278"/>
            <ac:spMk id="53" creationId="{938DAF0A-3C84-45EE-9BE3-D09AF159513D}"/>
          </ac:spMkLst>
        </pc:spChg>
        <pc:graphicFrameChg chg="add">
          <ac:chgData name="Lokesh" userId="72df914b-e8cc-4f4d-b675-f47fc848123e" providerId="ADAL" clId="{54534A1D-F46B-4957-BC8D-5D7D39B7DAF1}" dt="2021-12-10T00:27:42.806" v="306" actId="26606"/>
          <ac:graphicFrameMkLst>
            <pc:docMk/>
            <pc:sldMk cId="4158019492" sldId="278"/>
            <ac:graphicFrameMk id="107" creationId="{BF70B609-7ABD-44A3-85DF-1E2FDD511805}"/>
          </ac:graphicFrameMkLst>
        </pc:graphicFrameChg>
      </pc:sldChg>
      <pc:sldChg chg="addSp modSp new mod setBg">
        <pc:chgData name="Lokesh" userId="72df914b-e8cc-4f4d-b675-f47fc848123e" providerId="ADAL" clId="{54534A1D-F46B-4957-BC8D-5D7D39B7DAF1}" dt="2021-12-10T02:31:32.025" v="330" actId="26606"/>
        <pc:sldMkLst>
          <pc:docMk/>
          <pc:sldMk cId="2827152445" sldId="280"/>
        </pc:sldMkLst>
        <pc:spChg chg="mo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2" creationId="{8E7BB6AD-E069-473E-A141-9AEEFFF60248}"/>
          </ac:spMkLst>
        </pc:spChg>
        <pc:spChg chg="mo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3" creationId="{C4D813F6-604F-4E6F-8DE5-EC1C66DC95FA}"/>
          </ac:spMkLst>
        </pc:spChg>
        <pc:spChg chg="ad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8" creationId="{DAF1966E-FD40-4A4A-B61B-C4DF7FA05F06}"/>
          </ac:spMkLst>
        </pc:spChg>
        <pc:spChg chg="ad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10" creationId="{047BFA19-D45E-416B-A404-7AF2F3F27017}"/>
          </ac:spMkLst>
        </pc:spChg>
        <pc:spChg chg="ad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12" creationId="{8E0105E7-23DB-4CF2-8258-FF47C7620F6E}"/>
          </ac:spMkLst>
        </pc:spChg>
        <pc:spChg chg="add">
          <ac:chgData name="Lokesh" userId="72df914b-e8cc-4f4d-b675-f47fc848123e" providerId="ADAL" clId="{54534A1D-F46B-4957-BC8D-5D7D39B7DAF1}" dt="2021-12-10T02:31:32.025" v="330" actId="26606"/>
          <ac:spMkLst>
            <pc:docMk/>
            <pc:sldMk cId="2827152445" sldId="280"/>
            <ac:spMk id="14" creationId="{074B4F7D-14B2-478B-8BF5-01E4E0C5D263}"/>
          </ac:spMkLst>
        </pc:spChg>
      </pc:sldChg>
      <pc:sldChg chg="addSp delSp modSp new mod setBg">
        <pc:chgData name="Lokesh" userId="72df914b-e8cc-4f4d-b675-f47fc848123e" providerId="ADAL" clId="{54534A1D-F46B-4957-BC8D-5D7D39B7DAF1}" dt="2021-12-10T03:31:34.490" v="418" actId="20577"/>
        <pc:sldMkLst>
          <pc:docMk/>
          <pc:sldMk cId="2001462998" sldId="281"/>
        </pc:sldMkLst>
        <pc:spChg chg="mod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2" creationId="{1747FF4D-5D43-4595-9AAA-36104EAD6234}"/>
          </ac:spMkLst>
        </pc:spChg>
        <pc:spChg chg="mod">
          <ac:chgData name="Lokesh" userId="72df914b-e8cc-4f4d-b675-f47fc848123e" providerId="ADAL" clId="{54534A1D-F46B-4957-BC8D-5D7D39B7DAF1}" dt="2021-12-10T03:31:34.490" v="418" actId="20577"/>
          <ac:spMkLst>
            <pc:docMk/>
            <pc:sldMk cId="2001462998" sldId="281"/>
            <ac:spMk id="3" creationId="{ACA51955-E340-48FE-973A-B1D630E8F3A0}"/>
          </ac:spMkLst>
        </pc:spChg>
        <pc:spChg chg="add del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10" creationId="{2C9A9DA9-7DC8-488B-A882-123947B0F3D9}"/>
          </ac:spMkLst>
        </pc:spChg>
        <pc:spChg chg="add del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12" creationId="{57F6BDD4-E066-4008-8011-6CC31AEB4556}"/>
          </ac:spMkLst>
        </pc:spChg>
        <pc:spChg chg="add del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14" creationId="{2711A8FB-68FC-45FC-B01E-38F809E2D439}"/>
          </ac:spMkLst>
        </pc:spChg>
        <pc:spChg chg="add del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16" creationId="{2A865FE3-5FC9-4049-87CF-30019C46C0F5}"/>
          </ac:spMkLst>
        </pc:spChg>
        <pc:spChg chg="add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21" creationId="{90D01200-0224-43C5-AB38-FB4D16B73FB7}"/>
          </ac:spMkLst>
        </pc:spChg>
        <pc:spChg chg="add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23" creationId="{728A44A4-A002-4A88-9FC9-1D0566C97A47}"/>
          </ac:spMkLst>
        </pc:spChg>
        <pc:spChg chg="add">
          <ac:chgData name="Lokesh" userId="72df914b-e8cc-4f4d-b675-f47fc848123e" providerId="ADAL" clId="{54534A1D-F46B-4957-BC8D-5D7D39B7DAF1}" dt="2021-12-10T02:33:27.639" v="345" actId="26606"/>
          <ac:spMkLst>
            <pc:docMk/>
            <pc:sldMk cId="2001462998" sldId="281"/>
            <ac:spMk id="25" creationId="{3E7D5C7B-DD16-401B-85CE-4AAA2A4F5136}"/>
          </ac:spMkLst>
        </pc:spChg>
        <pc:picChg chg="add mod">
          <ac:chgData name="Lokesh" userId="72df914b-e8cc-4f4d-b675-f47fc848123e" providerId="ADAL" clId="{54534A1D-F46B-4957-BC8D-5D7D39B7DAF1}" dt="2021-12-10T02:33:27.639" v="345" actId="26606"/>
          <ac:picMkLst>
            <pc:docMk/>
            <pc:sldMk cId="2001462998" sldId="281"/>
            <ac:picMk id="7" creationId="{45C34E95-41A6-41FA-A34A-E167B4374084}"/>
          </ac:picMkLst>
        </pc:picChg>
      </pc:sldChg>
    </pc:docChg>
  </pc:docChgLst>
  <pc:docChgLst>
    <pc:chgData name="Lokesh Dugar" userId="S::ldugar@syr.edu::72df914b-e8cc-4f4d-b675-f47fc848123e" providerId="AD" clId="Web-{D40D3562-2DAB-4490-B24E-4444BA31D7BF}"/>
    <pc:docChg chg="modSld">
      <pc:chgData name="Lokesh Dugar" userId="S::ldugar@syr.edu::72df914b-e8cc-4f4d-b675-f47fc848123e" providerId="AD" clId="Web-{D40D3562-2DAB-4490-B24E-4444BA31D7BF}" dt="2021-12-10T00:09:00.727" v="3"/>
      <pc:docMkLst>
        <pc:docMk/>
      </pc:docMkLst>
      <pc:sldChg chg="addSp delSp modSp mod setBg">
        <pc:chgData name="Lokesh Dugar" userId="S::ldugar@syr.edu::72df914b-e8cc-4f4d-b675-f47fc848123e" providerId="AD" clId="Web-{D40D3562-2DAB-4490-B24E-4444BA31D7BF}" dt="2021-12-10T00:09:00.727" v="3"/>
        <pc:sldMkLst>
          <pc:docMk/>
          <pc:sldMk cId="3772441262" sldId="267"/>
        </pc:sldMkLst>
        <pc:spChg chg="mo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2" creationId="{736602C0-C966-46BC-9D0C-16661998A7D5}"/>
          </ac:spMkLst>
        </pc:spChg>
        <pc:spChg chg="del">
          <ac:chgData name="Lokesh Dugar" userId="S::ldugar@syr.edu::72df914b-e8cc-4f4d-b675-f47fc848123e" providerId="AD" clId="Web-{D40D3562-2DAB-4490-B24E-4444BA31D7BF}" dt="2021-12-10T00:08:54.602" v="0"/>
          <ac:spMkLst>
            <pc:docMk/>
            <pc:sldMk cId="3772441262" sldId="267"/>
            <ac:spMk id="3" creationId="{E1AC278C-572C-4DFC-98B2-9DE0850F7A41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6" creationId="{0288C6B4-AFC3-407F-A595-EFFD38D4CCAF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7" creationId="{CF236821-17FE-429B-8D2C-08E13A64EA40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8" creationId="{AC23FE18-AC9E-4AEF-8A21-2C5462E71816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9" creationId="{C0BDBCD2-E081-43AB-9119-C55465E59757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10" creationId="{98E79BE4-34FE-485A-98A5-92CE8F7C4743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11" creationId="{84ECDE7A-6944-466D-8FFE-149A29BA6BAE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12" creationId="{17758C2F-F5E4-482D-9171-D0D5D02FC899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13" creationId="{B3420082-9415-44EC-802E-C77D71D59C57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15" creationId="{55A52C45-1FCB-4636-A80F-2849B8226C01}"/>
          </ac:spMkLst>
        </pc:spChg>
        <pc:spChg chg="add del">
          <ac:chgData name="Lokesh Dugar" userId="S::ldugar@syr.edu::72df914b-e8cc-4f4d-b675-f47fc848123e" providerId="AD" clId="Web-{D40D3562-2DAB-4490-B24E-4444BA31D7BF}" dt="2021-12-10T00:09:00.711" v="2"/>
          <ac:spMkLst>
            <pc:docMk/>
            <pc:sldMk cId="3772441262" sldId="267"/>
            <ac:spMk id="17" creationId="{768EB4DD-3704-43AD-92B3-C4E0C6EA92CB}"/>
          </ac:spMkLst>
        </pc:spChg>
        <pc:spChg chg="add">
          <ac:chgData name="Lokesh Dugar" userId="S::ldugar@syr.edu::72df914b-e8cc-4f4d-b675-f47fc848123e" providerId="AD" clId="Web-{D40D3562-2DAB-4490-B24E-4444BA31D7BF}" dt="2021-12-10T00:09:00.727" v="3"/>
          <ac:spMkLst>
            <pc:docMk/>
            <pc:sldMk cId="3772441262" sldId="267"/>
            <ac:spMk id="19" creationId="{7A5F0580-5EE9-419F-96EE-B6529EF6E7D0}"/>
          </ac:spMkLst>
        </pc:spChg>
        <pc:picChg chg="add mod ord">
          <ac:chgData name="Lokesh Dugar" userId="S::ldugar@syr.edu::72df914b-e8cc-4f4d-b675-f47fc848123e" providerId="AD" clId="Web-{D40D3562-2DAB-4490-B24E-4444BA31D7BF}" dt="2021-12-10T00:09:00.727" v="3"/>
          <ac:picMkLst>
            <pc:docMk/>
            <pc:sldMk cId="3772441262" sldId="267"/>
            <ac:picMk id="4" creationId="{BFE66627-AD0A-4445-B464-E044A4093CC0}"/>
          </ac:picMkLst>
        </pc:picChg>
      </pc:sldChg>
    </pc:docChg>
  </pc:docChgLst>
  <pc:docChgLst>
    <pc:chgData name="Lokesh Dugar" userId="S::ldugar@syr.edu::72df914b-e8cc-4f4d-b675-f47fc848123e" providerId="AD" clId="Web-{1FE66AA3-4D6D-4EEA-98D5-3768C2F308F3}"/>
    <pc:docChg chg="modSld">
      <pc:chgData name="Lokesh Dugar" userId="S::ldugar@syr.edu::72df914b-e8cc-4f4d-b675-f47fc848123e" providerId="AD" clId="Web-{1FE66AA3-4D6D-4EEA-98D5-3768C2F308F3}" dt="2021-12-09T01:58:00.466" v="325" actId="20577"/>
      <pc:docMkLst>
        <pc:docMk/>
      </pc:docMkLst>
      <pc:sldChg chg="modSp">
        <pc:chgData name="Lokesh Dugar" userId="S::ldugar@syr.edu::72df914b-e8cc-4f4d-b675-f47fc848123e" providerId="AD" clId="Web-{1FE66AA3-4D6D-4EEA-98D5-3768C2F308F3}" dt="2021-12-09T01:58:00.466" v="325" actId="20577"/>
        <pc:sldMkLst>
          <pc:docMk/>
          <pc:sldMk cId="2797194241" sldId="271"/>
        </pc:sldMkLst>
        <pc:spChg chg="mod">
          <ac:chgData name="Lokesh Dugar" userId="S::ldugar@syr.edu::72df914b-e8cc-4f4d-b675-f47fc848123e" providerId="AD" clId="Web-{1FE66AA3-4D6D-4EEA-98D5-3768C2F308F3}" dt="2021-12-09T01:58:00.466" v="325" actId="20577"/>
          <ac:spMkLst>
            <pc:docMk/>
            <pc:sldMk cId="2797194241" sldId="271"/>
            <ac:spMk id="3" creationId="{B3C8ED9C-E792-4CD6-BE27-441BD3EC465C}"/>
          </ac:spMkLst>
        </pc:spChg>
      </pc:sldChg>
    </pc:docChg>
  </pc:docChgLst>
  <pc:docChgLst>
    <pc:chgData name="Akash Ashok Kandarkar" userId="S::aakandar@syr.edu::aa119568-a80b-482d-a533-b4517d232439" providerId="AD" clId="Web-{61A62653-9A81-4DC2-BFC6-ABF6273DF513}"/>
    <pc:docChg chg="addSld delSld modSld sldOrd">
      <pc:chgData name="Akash Ashok Kandarkar" userId="S::aakandar@syr.edu::aa119568-a80b-482d-a533-b4517d232439" providerId="AD" clId="Web-{61A62653-9A81-4DC2-BFC6-ABF6273DF513}" dt="2021-12-10T02:54:33.679" v="570" actId="14100"/>
      <pc:docMkLst>
        <pc:docMk/>
      </pc:docMkLst>
      <pc:sldChg chg="modSp">
        <pc:chgData name="Akash Ashok Kandarkar" userId="S::aakandar@syr.edu::aa119568-a80b-482d-a533-b4517d232439" providerId="AD" clId="Web-{61A62653-9A81-4DC2-BFC6-ABF6273DF513}" dt="2021-12-10T01:39:20.198" v="9"/>
        <pc:sldMkLst>
          <pc:docMk/>
          <pc:sldMk cId="3688162526" sldId="268"/>
        </pc:sldMkLst>
        <pc:graphicFrameChg chg="mod modGraphic">
          <ac:chgData name="Akash Ashok Kandarkar" userId="S::aakandar@syr.edu::aa119568-a80b-482d-a533-b4517d232439" providerId="AD" clId="Web-{61A62653-9A81-4DC2-BFC6-ABF6273DF513}" dt="2021-12-10T01:39:20.198" v="9"/>
          <ac:graphicFrameMkLst>
            <pc:docMk/>
            <pc:sldMk cId="3688162526" sldId="268"/>
            <ac:graphicFrameMk id="3" creationId="{135149B2-25E2-4C0B-A92B-44D169ECDC1D}"/>
          </ac:graphicFrameMkLst>
        </pc:graphicFrameChg>
      </pc:sldChg>
      <pc:sldChg chg="addSp delSp modSp">
        <pc:chgData name="Akash Ashok Kandarkar" userId="S::aakandar@syr.edu::aa119568-a80b-482d-a533-b4517d232439" providerId="AD" clId="Web-{61A62653-9A81-4DC2-BFC6-ABF6273DF513}" dt="2021-12-10T02:54:33.679" v="570" actId="14100"/>
        <pc:sldMkLst>
          <pc:docMk/>
          <pc:sldMk cId="2797194241" sldId="271"/>
        </pc:sldMkLst>
        <pc:spChg chg="mod">
          <ac:chgData name="Akash Ashok Kandarkar" userId="S::aakandar@syr.edu::aa119568-a80b-482d-a533-b4517d232439" providerId="AD" clId="Web-{61A62653-9A81-4DC2-BFC6-ABF6273DF513}" dt="2021-12-10T01:49:26.515" v="235" actId="14100"/>
          <ac:spMkLst>
            <pc:docMk/>
            <pc:sldMk cId="2797194241" sldId="271"/>
            <ac:spMk id="2" creationId="{8F7BF82C-72E3-49D6-AFAF-EF782FA3E4AA}"/>
          </ac:spMkLst>
        </pc:spChg>
        <pc:graphicFrameChg chg="mod modGraphic">
          <ac:chgData name="Akash Ashok Kandarkar" userId="S::aakandar@syr.edu::aa119568-a80b-482d-a533-b4517d232439" providerId="AD" clId="Web-{61A62653-9A81-4DC2-BFC6-ABF6273DF513}" dt="2021-12-10T02:54:33.679" v="570" actId="14100"/>
          <ac:graphicFrameMkLst>
            <pc:docMk/>
            <pc:sldMk cId="2797194241" sldId="271"/>
            <ac:graphicFrameMk id="5" creationId="{F30CCC81-3A3F-4539-B644-2A35D8AF8741}"/>
          </ac:graphicFrameMkLst>
        </pc:graphicFrameChg>
        <pc:graphicFrameChg chg="add del mod">
          <ac:chgData name="Akash Ashok Kandarkar" userId="S::aakandar@syr.edu::aa119568-a80b-482d-a533-b4517d232439" providerId="AD" clId="Web-{61A62653-9A81-4DC2-BFC6-ABF6273DF513}" dt="2021-12-10T02:24:50.279" v="500"/>
          <ac:graphicFrameMkLst>
            <pc:docMk/>
            <pc:sldMk cId="2797194241" sldId="271"/>
            <ac:graphicFrameMk id="1673" creationId="{BAB7735F-37F7-48E0-8D34-CEA3B1FF64CD}"/>
          </ac:graphicFrameMkLst>
        </pc:graphicFrameChg>
      </pc:sldChg>
      <pc:sldChg chg="addSp delSp modSp ord">
        <pc:chgData name="Akash Ashok Kandarkar" userId="S::aakandar@syr.edu::aa119568-a80b-482d-a533-b4517d232439" providerId="AD" clId="Web-{61A62653-9A81-4DC2-BFC6-ABF6273DF513}" dt="2021-12-10T02:53:51.333" v="566"/>
        <pc:sldMkLst>
          <pc:docMk/>
          <pc:sldMk cId="1928726903" sldId="272"/>
        </pc:sldMkLst>
        <pc:spChg chg="mo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2" creationId="{B42396CE-8FBA-41CD-89C1-BB9FC5EC8356}"/>
          </ac:spMkLst>
        </pc:spChg>
        <pc:spChg chg="del">
          <ac:chgData name="Akash Ashok Kandarkar" userId="S::aakandar@syr.edu::aa119568-a80b-482d-a533-b4517d232439" providerId="AD" clId="Web-{61A62653-9A81-4DC2-BFC6-ABF6273DF513}" dt="2021-12-10T01:41:22.940" v="91"/>
          <ac:spMkLst>
            <pc:docMk/>
            <pc:sldMk cId="1928726903" sldId="272"/>
            <ac:spMk id="3" creationId="{992CAC6D-C41C-4D8D-B7D6-D19D82C80557}"/>
          </ac:spMkLst>
        </pc:spChg>
        <pc:spChg chg="del">
          <ac:chgData name="Akash Ashok Kandarkar" userId="S::aakandar@syr.edu::aa119568-a80b-482d-a533-b4517d232439" providerId="AD" clId="Web-{61A62653-9A81-4DC2-BFC6-ABF6273DF513}" dt="2021-12-10T02:35:43.270" v="529"/>
          <ac:spMkLst>
            <pc:docMk/>
            <pc:sldMk cId="1928726903" sldId="272"/>
            <ac:spMk id="10" creationId="{92468898-5A6E-4D55-85EC-308E785EE06C}"/>
          </ac:spMkLst>
        </pc:spChg>
        <pc:spChg chg="del">
          <ac:chgData name="Akash Ashok Kandarkar" userId="S::aakandar@syr.edu::aa119568-a80b-482d-a533-b4517d232439" providerId="AD" clId="Web-{61A62653-9A81-4DC2-BFC6-ABF6273DF513}" dt="2021-12-10T02:35:43.270" v="529"/>
          <ac:spMkLst>
            <pc:docMk/>
            <pc:sldMk cId="1928726903" sldId="272"/>
            <ac:spMk id="12" creationId="{3E23A947-2D45-4208-AE2B-64948C87A3EB}"/>
          </ac:spMkLst>
        </pc:spChg>
        <pc:spChg chg="del">
          <ac:chgData name="Akash Ashok Kandarkar" userId="S::aakandar@syr.edu::aa119568-a80b-482d-a533-b4517d232439" providerId="AD" clId="Web-{61A62653-9A81-4DC2-BFC6-ABF6273DF513}" dt="2021-12-10T02:35:43.270" v="529"/>
          <ac:spMkLst>
            <pc:docMk/>
            <pc:sldMk cId="1928726903" sldId="272"/>
            <ac:spMk id="14" creationId="{E5BBB0F9-6A59-4D02-A9C7-A2D6516684CE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19" creationId="{2C9A9DA9-7DC8-488B-A882-123947B0F3D9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21" creationId="{57F6BDD4-E066-4008-8011-6CC31AEB4556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23" creationId="{2711A8FB-68FC-45FC-B01E-38F809E2D439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25" creationId="{2A865FE3-5FC9-4049-87CF-30019C46C0F5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30" creationId="{2C9A9DA9-7DC8-488B-A882-123947B0F3D9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32" creationId="{57F6BDD4-E066-4008-8011-6CC31AEB4556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34" creationId="{2711A8FB-68FC-45FC-B01E-38F809E2D439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53:51.333" v="566"/>
          <ac:spMkLst>
            <pc:docMk/>
            <pc:sldMk cId="1928726903" sldId="272"/>
            <ac:spMk id="36" creationId="{2A865FE3-5FC9-4049-87CF-30019C46C0F5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7:31.073" v="541"/>
          <ac:spMkLst>
            <pc:docMk/>
            <pc:sldMk cId="1928726903" sldId="272"/>
            <ac:spMk id="112" creationId="{B23FE733-F95B-4DF6-AFC5-BEEB3577C494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7:31.073" v="541"/>
          <ac:spMkLst>
            <pc:docMk/>
            <pc:sldMk cId="1928726903" sldId="272"/>
            <ac:spMk id="114" creationId="{9080D120-BD54-46E1-BA37-82F5E8089E90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7:31.073" v="541"/>
          <ac:spMkLst>
            <pc:docMk/>
            <pc:sldMk cId="1928726903" sldId="272"/>
            <ac:spMk id="116" creationId="{81D83946-74FA-498A-AC80-9926F041B5C5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7:31.073" v="541"/>
          <ac:spMkLst>
            <pc:docMk/>
            <pc:sldMk cId="1928726903" sldId="272"/>
            <ac:spMk id="118" creationId="{5060D983-8B52-443A-8183-2A1DE05618B5}"/>
          </ac:spMkLst>
        </pc:spChg>
        <pc:spChg chg="add del mod">
          <ac:chgData name="Akash Ashok Kandarkar" userId="S::aakandar@syr.edu::aa119568-a80b-482d-a533-b4517d232439" providerId="AD" clId="Web-{61A62653-9A81-4DC2-BFC6-ABF6273DF513}" dt="2021-12-10T01:41:28.221" v="92"/>
          <ac:spMkLst>
            <pc:docMk/>
            <pc:sldMk cId="1928726903" sldId="272"/>
            <ac:spMk id="570" creationId="{AE22640C-B26F-4B94-9E8E-AC4912689FF5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1:41:41.847" v="95"/>
          <ac:spMkLst>
            <pc:docMk/>
            <pc:sldMk cId="1928726903" sldId="272"/>
            <ac:spMk id="579" creationId="{217767E8-C105-43CC-B5A3-6918CC4FC4C2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1:42:07.708" v="100"/>
          <ac:spMkLst>
            <pc:docMk/>
            <pc:sldMk cId="1928726903" sldId="272"/>
            <ac:spMk id="592" creationId="{EDBAC3C9-A30E-4E96-B93D-259B4947CC26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6:21.928" v="533"/>
          <ac:spMkLst>
            <pc:docMk/>
            <pc:sldMk cId="1928726903" sldId="272"/>
            <ac:spMk id="618" creationId="{880B4460-C788-4658-A66B-4E90D80095FC}"/>
          </ac:spMkLst>
        </pc:spChg>
        <pc:graphicFrameChg chg="add mod modGraphic">
          <ac:chgData name="Akash Ashok Kandarkar" userId="S::aakandar@syr.edu::aa119568-a80b-482d-a533-b4517d232439" providerId="AD" clId="Web-{61A62653-9A81-4DC2-BFC6-ABF6273DF513}" dt="2021-12-10T02:53:51.333" v="566"/>
          <ac:graphicFrameMkLst>
            <pc:docMk/>
            <pc:sldMk cId="1928726903" sldId="272"/>
            <ac:graphicFrameMk id="4" creationId="{DA056323-116C-447C-9D1A-4F5E2DE3B1F0}"/>
          </ac:graphicFrameMkLst>
        </pc:graphicFrameChg>
        <pc:picChg chg="mod">
          <ac:chgData name="Akash Ashok Kandarkar" userId="S::aakandar@syr.edu::aa119568-a80b-482d-a533-b4517d232439" providerId="AD" clId="Web-{61A62653-9A81-4DC2-BFC6-ABF6273DF513}" dt="2021-12-10T02:53:51.333" v="566"/>
          <ac:picMkLst>
            <pc:docMk/>
            <pc:sldMk cId="1928726903" sldId="272"/>
            <ac:picMk id="7" creationId="{77DFE493-E48D-4CF1-9E68-6F8154DFAA82}"/>
          </ac:picMkLst>
        </pc:picChg>
        <pc:picChg chg="add del mod ord">
          <ac:chgData name="Akash Ashok Kandarkar" userId="S::aakandar@syr.edu::aa119568-a80b-482d-a533-b4517d232439" providerId="AD" clId="Web-{61A62653-9A81-4DC2-BFC6-ABF6273DF513}" dt="2021-12-10T02:38:25.045" v="550"/>
          <ac:picMkLst>
            <pc:docMk/>
            <pc:sldMk cId="1928726903" sldId="272"/>
            <ac:picMk id="619" creationId="{2217F3ED-88C5-4E52-A659-9385820B5F80}"/>
          </ac:picMkLst>
        </pc:picChg>
      </pc:sldChg>
      <pc:sldChg chg="addSp delSp modSp ord">
        <pc:chgData name="Akash Ashok Kandarkar" userId="S::aakandar@syr.edu::aa119568-a80b-482d-a533-b4517d232439" providerId="AD" clId="Web-{61A62653-9A81-4DC2-BFC6-ABF6273DF513}" dt="2021-12-10T02:47:56.875" v="553"/>
        <pc:sldMkLst>
          <pc:docMk/>
          <pc:sldMk cId="3764492779" sldId="274"/>
        </pc:sldMkLst>
        <pc:spChg chg="del mod">
          <ac:chgData name="Akash Ashok Kandarkar" userId="S::aakandar@syr.edu::aa119568-a80b-482d-a533-b4517d232439" providerId="AD" clId="Web-{61A62653-9A81-4DC2-BFC6-ABF6273DF513}" dt="2021-12-10T01:43:28.088" v="206"/>
          <ac:spMkLst>
            <pc:docMk/>
            <pc:sldMk cId="3764492779" sldId="274"/>
            <ac:spMk id="3" creationId="{0B32F9F9-9706-4D55-AB38-97426941875A}"/>
          </ac:spMkLst>
        </pc:spChg>
        <pc:spChg chg="add del mod">
          <ac:chgData name="Akash Ashok Kandarkar" userId="S::aakandar@syr.edu::aa119568-a80b-482d-a533-b4517d232439" providerId="AD" clId="Web-{61A62653-9A81-4DC2-BFC6-ABF6273DF513}" dt="2021-12-10T01:43:30.947" v="207"/>
          <ac:spMkLst>
            <pc:docMk/>
            <pc:sldMk cId="3764492779" sldId="274"/>
            <ac:spMk id="376" creationId="{46883847-1C7C-4093-AC8D-F36AA6DE44B1}"/>
          </ac:spMkLst>
        </pc:spChg>
        <pc:spChg chg="add del">
          <ac:chgData name="Akash Ashok Kandarkar" userId="S::aakandar@syr.edu::aa119568-a80b-482d-a533-b4517d232439" providerId="AD" clId="Web-{61A62653-9A81-4DC2-BFC6-ABF6273DF513}" dt="2021-12-10T02:35:00.220" v="526"/>
          <ac:spMkLst>
            <pc:docMk/>
            <pc:sldMk cId="3764492779" sldId="274"/>
            <ac:spMk id="444" creationId="{3DDF7542-CB20-44E2-A6A7-A28DA143D7D4}"/>
          </ac:spMkLst>
        </pc:spChg>
        <pc:graphicFrameChg chg="add mod modGraphic">
          <ac:chgData name="Akash Ashok Kandarkar" userId="S::aakandar@syr.edu::aa119568-a80b-482d-a533-b4517d232439" providerId="AD" clId="Web-{61A62653-9A81-4DC2-BFC6-ABF6273DF513}" dt="2021-12-10T02:35:18.612" v="528" actId="14100"/>
          <ac:graphicFrameMkLst>
            <pc:docMk/>
            <pc:sldMk cId="3764492779" sldId="274"/>
            <ac:graphicFrameMk id="4" creationId="{E0D17DED-BB3D-47E0-AFFE-2E2667A982E3}"/>
          </ac:graphicFrameMkLst>
        </pc:graphicFrameChg>
        <pc:picChg chg="mod">
          <ac:chgData name="Akash Ashok Kandarkar" userId="S::aakandar@syr.edu::aa119568-a80b-482d-a533-b4517d232439" providerId="AD" clId="Web-{61A62653-9A81-4DC2-BFC6-ABF6273DF513}" dt="2021-12-10T01:45:08.062" v="213" actId="1076"/>
          <ac:picMkLst>
            <pc:docMk/>
            <pc:sldMk cId="3764492779" sldId="274"/>
            <ac:picMk id="7" creationId="{ABFB1599-DBDD-4CBC-9E18-E527B3BA5505}"/>
          </ac:picMkLst>
        </pc:picChg>
      </pc:sldChg>
      <pc:sldChg chg="addSp delSp modSp ord">
        <pc:chgData name="Akash Ashok Kandarkar" userId="S::aakandar@syr.edu::aa119568-a80b-482d-a533-b4517d232439" providerId="AD" clId="Web-{61A62653-9A81-4DC2-BFC6-ABF6273DF513}" dt="2021-12-10T02:34:07.702" v="523"/>
        <pc:sldMkLst>
          <pc:docMk/>
          <pc:sldMk cId="2573099304" sldId="279"/>
        </pc:sldMkLst>
        <pc:spChg chg="mod">
          <ac:chgData name="Akash Ashok Kandarkar" userId="S::aakandar@syr.edu::aa119568-a80b-482d-a533-b4517d232439" providerId="AD" clId="Web-{61A62653-9A81-4DC2-BFC6-ABF6273DF513}" dt="2021-12-10T02:16:06.483" v="391" actId="20577"/>
          <ac:spMkLst>
            <pc:docMk/>
            <pc:sldMk cId="2573099304" sldId="279"/>
            <ac:spMk id="2" creationId="{0307E7CA-4C79-49B7-97BE-6D6E2896998B}"/>
          </ac:spMkLst>
        </pc:spChg>
        <pc:spChg chg="del">
          <ac:chgData name="Akash Ashok Kandarkar" userId="S::aakandar@syr.edu::aa119568-a80b-482d-a533-b4517d232439" providerId="AD" clId="Web-{61A62653-9A81-4DC2-BFC6-ABF6273DF513}" dt="2021-12-10T02:27:53.977" v="512"/>
          <ac:spMkLst>
            <pc:docMk/>
            <pc:sldMk cId="2573099304" sldId="279"/>
            <ac:spMk id="3" creationId="{7C7488E4-33FC-4535-8168-D9A368FEEE33}"/>
          </ac:spMkLst>
        </pc:spChg>
        <pc:spChg chg="add del mod">
          <ac:chgData name="Akash Ashok Kandarkar" userId="S::aakandar@syr.edu::aa119568-a80b-482d-a533-b4517d232439" providerId="AD" clId="Web-{61A62653-9A81-4DC2-BFC6-ABF6273DF513}" dt="2021-12-10T02:28:02.087" v="514"/>
          <ac:spMkLst>
            <pc:docMk/>
            <pc:sldMk cId="2573099304" sldId="279"/>
            <ac:spMk id="4" creationId="{6789FA1D-A571-41CA-86F4-A8AD357F0A70}"/>
          </ac:spMkLst>
        </pc:spChg>
        <pc:spChg chg="add del mod">
          <ac:chgData name="Akash Ashok Kandarkar" userId="S::aakandar@syr.edu::aa119568-a80b-482d-a533-b4517d232439" providerId="AD" clId="Web-{61A62653-9A81-4DC2-BFC6-ABF6273DF513}" dt="2021-12-10T02:32:59.213" v="520"/>
          <ac:spMkLst>
            <pc:docMk/>
            <pc:sldMk cId="2573099304" sldId="279"/>
            <ac:spMk id="7" creationId="{4A6D7CB8-6015-4CBC-A56A-5A309B2843C0}"/>
          </ac:spMkLst>
        </pc:spChg>
        <pc:picChg chg="add del mod ord">
          <ac:chgData name="Akash Ashok Kandarkar" userId="S::aakandar@syr.edu::aa119568-a80b-482d-a533-b4517d232439" providerId="AD" clId="Web-{61A62653-9A81-4DC2-BFC6-ABF6273DF513}" dt="2021-12-10T02:32:52.150" v="519"/>
          <ac:picMkLst>
            <pc:docMk/>
            <pc:sldMk cId="2573099304" sldId="279"/>
            <ac:picMk id="5" creationId="{9E7C7A71-20E1-4246-8804-789520A85181}"/>
          </ac:picMkLst>
        </pc:picChg>
        <pc:picChg chg="add mod ord modCrop">
          <ac:chgData name="Akash Ashok Kandarkar" userId="S::aakandar@syr.edu::aa119568-a80b-482d-a533-b4517d232439" providerId="AD" clId="Web-{61A62653-9A81-4DC2-BFC6-ABF6273DF513}" dt="2021-12-10T02:33:09.089" v="522"/>
          <ac:picMkLst>
            <pc:docMk/>
            <pc:sldMk cId="2573099304" sldId="279"/>
            <ac:picMk id="8" creationId="{578947B4-3916-419C-8864-AB282CBCE039}"/>
          </ac:picMkLst>
        </pc:picChg>
      </pc:sldChg>
      <pc:sldChg chg="addSp modSp add del replId">
        <pc:chgData name="Akash Ashok Kandarkar" userId="S::aakandar@syr.edu::aa119568-a80b-482d-a533-b4517d232439" providerId="AD" clId="Web-{61A62653-9A81-4DC2-BFC6-ABF6273DF513}" dt="2021-12-10T02:15:54.372" v="370"/>
        <pc:sldMkLst>
          <pc:docMk/>
          <pc:sldMk cId="1963377451" sldId="280"/>
        </pc:sldMkLst>
        <pc:spChg chg="mod">
          <ac:chgData name="Akash Ashok Kandarkar" userId="S::aakandar@syr.edu::aa119568-a80b-482d-a533-b4517d232439" providerId="AD" clId="Web-{61A62653-9A81-4DC2-BFC6-ABF6273DF513}" dt="2021-12-10T02:14:45.025" v="354" actId="20577"/>
          <ac:spMkLst>
            <pc:docMk/>
            <pc:sldMk cId="1963377451" sldId="280"/>
            <ac:spMk id="2" creationId="{0307E7CA-4C79-49B7-97BE-6D6E2896998B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14:39.384" v="346"/>
          <ac:spMkLst>
            <pc:docMk/>
            <pc:sldMk cId="1963377451" sldId="280"/>
            <ac:spMk id="4" creationId="{03FA16D5-1D13-4026-880C-824DA2FC117D}"/>
          </ac:spMkLst>
        </pc:spChg>
      </pc:sldChg>
      <pc:sldChg chg="addSp modSp add del replId">
        <pc:chgData name="Akash Ashok Kandarkar" userId="S::aakandar@syr.edu::aa119568-a80b-482d-a533-b4517d232439" providerId="AD" clId="Web-{61A62653-9A81-4DC2-BFC6-ABF6273DF513}" dt="2021-12-10T02:15:53.013" v="369"/>
        <pc:sldMkLst>
          <pc:docMk/>
          <pc:sldMk cId="3374933046" sldId="281"/>
        </pc:sldMkLst>
        <pc:spChg chg="mod">
          <ac:chgData name="Akash Ashok Kandarkar" userId="S::aakandar@syr.edu::aa119568-a80b-482d-a533-b4517d232439" providerId="AD" clId="Web-{61A62653-9A81-4DC2-BFC6-ABF6273DF513}" dt="2021-12-10T02:14:35.415" v="345" actId="20577"/>
          <ac:spMkLst>
            <pc:docMk/>
            <pc:sldMk cId="3374933046" sldId="281"/>
            <ac:spMk id="2" creationId="{0307E7CA-4C79-49B7-97BE-6D6E2896998B}"/>
          </ac:spMkLst>
        </pc:spChg>
        <pc:spChg chg="add">
          <ac:chgData name="Akash Ashok Kandarkar" userId="S::aakandar@syr.edu::aa119568-a80b-482d-a533-b4517d232439" providerId="AD" clId="Web-{61A62653-9A81-4DC2-BFC6-ABF6273DF513}" dt="2021-12-10T02:14:32.618" v="344"/>
          <ac:spMkLst>
            <pc:docMk/>
            <pc:sldMk cId="3374933046" sldId="281"/>
            <ac:spMk id="4" creationId="{0154465D-8B4F-4339-B909-4D41A0225390}"/>
          </ac:spMkLst>
        </pc:spChg>
      </pc:sldChg>
      <pc:sldChg chg="modSp add del ord replId">
        <pc:chgData name="Akash Ashok Kandarkar" userId="S::aakandar@syr.edu::aa119568-a80b-482d-a533-b4517d232439" providerId="AD" clId="Web-{61A62653-9A81-4DC2-BFC6-ABF6273DF513}" dt="2021-12-10T02:15:55.435" v="371"/>
        <pc:sldMkLst>
          <pc:docMk/>
          <pc:sldMk cId="2861150157" sldId="282"/>
        </pc:sldMkLst>
        <pc:spChg chg="mod">
          <ac:chgData name="Akash Ashok Kandarkar" userId="S::aakandar@syr.edu::aa119568-a80b-482d-a533-b4517d232439" providerId="AD" clId="Web-{61A62653-9A81-4DC2-BFC6-ABF6273DF513}" dt="2021-12-10T02:15:48.232" v="368" actId="20577"/>
          <ac:spMkLst>
            <pc:docMk/>
            <pc:sldMk cId="2861150157" sldId="282"/>
            <ac:spMk id="2" creationId="{0307E7CA-4C79-49B7-97BE-6D6E2896998B}"/>
          </ac:spMkLst>
        </pc:spChg>
      </pc:sldChg>
    </pc:docChg>
  </pc:docChgLst>
  <pc:docChgLst>
    <pc:chgData name="Akash Ashok Kandarkar" userId="S::aakandar@syr.edu::aa119568-a80b-482d-a533-b4517d232439" providerId="AD" clId="Web-{8EBB7970-EDA6-42E6-8C2C-1AE080399C1F}"/>
    <pc:docChg chg="addSld modSld sldOrd">
      <pc:chgData name="Akash Ashok Kandarkar" userId="S::aakandar@syr.edu::aa119568-a80b-482d-a533-b4517d232439" providerId="AD" clId="Web-{8EBB7970-EDA6-42E6-8C2C-1AE080399C1F}" dt="2021-12-09T19:42:16.384" v="155" actId="14100"/>
      <pc:docMkLst>
        <pc:docMk/>
      </pc:docMkLst>
      <pc:sldChg chg="modSp">
        <pc:chgData name="Akash Ashok Kandarkar" userId="S::aakandar@syr.edu::aa119568-a80b-482d-a533-b4517d232439" providerId="AD" clId="Web-{8EBB7970-EDA6-42E6-8C2C-1AE080399C1F}" dt="2021-12-09T19:36:27.814" v="4" actId="20577"/>
        <pc:sldMkLst>
          <pc:docMk/>
          <pc:sldMk cId="983410744" sldId="256"/>
        </pc:sldMkLst>
        <pc:spChg chg="mod">
          <ac:chgData name="Akash Ashok Kandarkar" userId="S::aakandar@syr.edu::aa119568-a80b-482d-a533-b4517d232439" providerId="AD" clId="Web-{8EBB7970-EDA6-42E6-8C2C-1AE080399C1F}" dt="2021-12-09T19:36:27.814" v="4" actId="20577"/>
          <ac:spMkLst>
            <pc:docMk/>
            <pc:sldMk cId="983410744" sldId="256"/>
            <ac:spMk id="3" creationId="{39E94A2D-80B5-47E4-8CBB-DB1353E7D7FD}"/>
          </ac:spMkLst>
        </pc:spChg>
      </pc:sldChg>
      <pc:sldChg chg="modSp add ord replId">
        <pc:chgData name="Akash Ashok Kandarkar" userId="S::aakandar@syr.edu::aa119568-a80b-482d-a533-b4517d232439" providerId="AD" clId="Web-{8EBB7970-EDA6-42E6-8C2C-1AE080399C1F}" dt="2021-12-09T19:42:16.384" v="155" actId="14100"/>
        <pc:sldMkLst>
          <pc:docMk/>
          <pc:sldMk cId="4267084914" sldId="277"/>
        </pc:sldMkLst>
        <pc:spChg chg="mod">
          <ac:chgData name="Akash Ashok Kandarkar" userId="S::aakandar@syr.edu::aa119568-a80b-482d-a533-b4517d232439" providerId="AD" clId="Web-{8EBB7970-EDA6-42E6-8C2C-1AE080399C1F}" dt="2021-12-09T19:37:21.362" v="12" actId="20577"/>
          <ac:spMkLst>
            <pc:docMk/>
            <pc:sldMk cId="4267084914" sldId="277"/>
            <ac:spMk id="2" creationId="{EDC2A2ED-A95B-4517-9CB6-93FB63D76E04}"/>
          </ac:spMkLst>
        </pc:spChg>
        <pc:graphicFrameChg chg="mod modGraphic">
          <ac:chgData name="Akash Ashok Kandarkar" userId="S::aakandar@syr.edu::aa119568-a80b-482d-a533-b4517d232439" providerId="AD" clId="Web-{8EBB7970-EDA6-42E6-8C2C-1AE080399C1F}" dt="2021-12-09T19:42:16.384" v="155" actId="14100"/>
          <ac:graphicFrameMkLst>
            <pc:docMk/>
            <pc:sldMk cId="4267084914" sldId="277"/>
            <ac:graphicFrameMk id="5" creationId="{6200F031-FF56-49F4-9BF0-4A4600574FF9}"/>
          </ac:graphicFrameMkLst>
        </pc:graphicFrameChg>
      </pc:sldChg>
      <pc:sldChg chg="delSp modSp add replId">
        <pc:chgData name="Akash Ashok Kandarkar" userId="S::aakandar@syr.edu::aa119568-a80b-482d-a533-b4517d232439" providerId="AD" clId="Web-{8EBB7970-EDA6-42E6-8C2C-1AE080399C1F}" dt="2021-12-09T19:41:55.368" v="154"/>
        <pc:sldMkLst>
          <pc:docMk/>
          <pc:sldMk cId="4158019492" sldId="278"/>
        </pc:sldMkLst>
        <pc:spChg chg="mod">
          <ac:chgData name="Akash Ashok Kandarkar" userId="S::aakandar@syr.edu::aa119568-a80b-482d-a533-b4517d232439" providerId="AD" clId="Web-{8EBB7970-EDA6-42E6-8C2C-1AE080399C1F}" dt="2021-12-09T19:41:50.883" v="153" actId="20577"/>
          <ac:spMkLst>
            <pc:docMk/>
            <pc:sldMk cId="4158019492" sldId="278"/>
            <ac:spMk id="2" creationId="{929A8E22-62DD-427F-8C0D-32BE8464548E}"/>
          </ac:spMkLst>
        </pc:spChg>
        <pc:picChg chg="del">
          <ac:chgData name="Akash Ashok Kandarkar" userId="S::aakandar@syr.edu::aa119568-a80b-482d-a533-b4517d232439" providerId="AD" clId="Web-{8EBB7970-EDA6-42E6-8C2C-1AE080399C1F}" dt="2021-12-09T19:41:55.368" v="154"/>
          <ac:picMkLst>
            <pc:docMk/>
            <pc:sldMk cId="4158019492" sldId="278"/>
            <ac:picMk id="17" creationId="{C29263A4-A409-47F3-AA58-585FEBBF7901}"/>
          </ac:picMkLst>
        </pc:picChg>
      </pc:sldChg>
    </pc:docChg>
  </pc:docChgLst>
  <pc:docChgLst>
    <pc:chgData name="Lokesh Dugar" userId="S::ldugar@syr.edu::72df914b-e8cc-4f4d-b675-f47fc848123e" providerId="AD" clId="Web-{305E4E05-3462-401A-B97A-0E8763E0ECB8}"/>
    <pc:docChg chg="sldOrd">
      <pc:chgData name="Lokesh Dugar" userId="S::ldugar@syr.edu::72df914b-e8cc-4f4d-b675-f47fc848123e" providerId="AD" clId="Web-{305E4E05-3462-401A-B97A-0E8763E0ECB8}" dt="2021-12-09T20:06:04.239" v="1"/>
      <pc:docMkLst>
        <pc:docMk/>
      </pc:docMkLst>
      <pc:sldChg chg="ord">
        <pc:chgData name="Lokesh Dugar" userId="S::ldugar@syr.edu::72df914b-e8cc-4f4d-b675-f47fc848123e" providerId="AD" clId="Web-{305E4E05-3462-401A-B97A-0E8763E0ECB8}" dt="2021-12-09T20:05:54.551" v="0"/>
        <pc:sldMkLst>
          <pc:docMk/>
          <pc:sldMk cId="1272603266" sldId="258"/>
        </pc:sldMkLst>
      </pc:sldChg>
      <pc:sldChg chg="ord">
        <pc:chgData name="Lokesh Dugar" userId="S::ldugar@syr.edu::72df914b-e8cc-4f4d-b675-f47fc848123e" providerId="AD" clId="Web-{305E4E05-3462-401A-B97A-0E8763E0ECB8}" dt="2021-12-09T20:06:04.239" v="1"/>
        <pc:sldMkLst>
          <pc:docMk/>
          <pc:sldMk cId="1750248273" sldId="260"/>
        </pc:sldMkLst>
      </pc:sldChg>
    </pc:docChg>
  </pc:docChgLst>
  <pc:docChgLst>
    <pc:chgData name="Agustin Alejandro Vidal" userId="S::aavidal@syr.edu::6185ce9b-f66e-4aa1-98da-b3dd5b6e5744" providerId="AD" clId="Web-{D62C7A26-ED91-484E-BCDD-89F64E4680D2}"/>
    <pc:docChg chg="addSld modSld sldOrd">
      <pc:chgData name="Agustin Alejandro Vidal" userId="S::aavidal@syr.edu::6185ce9b-f66e-4aa1-98da-b3dd5b6e5744" providerId="AD" clId="Web-{D62C7A26-ED91-484E-BCDD-89F64E4680D2}" dt="2021-12-10T02:52:33.727" v="290" actId="20577"/>
      <pc:docMkLst>
        <pc:docMk/>
      </pc:docMkLst>
      <pc:sldChg chg="modSp">
        <pc:chgData name="Agustin Alejandro Vidal" userId="S::aavidal@syr.edu::6185ce9b-f66e-4aa1-98da-b3dd5b6e5744" providerId="AD" clId="Web-{D62C7A26-ED91-484E-BCDD-89F64E4680D2}" dt="2021-12-10T01:49:24.851" v="250"/>
        <pc:sldMkLst>
          <pc:docMk/>
          <pc:sldMk cId="3688162526" sldId="268"/>
        </pc:sldMkLst>
        <pc:graphicFrameChg chg="mod modGraphic">
          <ac:chgData name="Agustin Alejandro Vidal" userId="S::aavidal@syr.edu::6185ce9b-f66e-4aa1-98da-b3dd5b6e5744" providerId="AD" clId="Web-{D62C7A26-ED91-484E-BCDD-89F64E4680D2}" dt="2021-12-10T01:49:24.851" v="250"/>
          <ac:graphicFrameMkLst>
            <pc:docMk/>
            <pc:sldMk cId="3688162526" sldId="268"/>
            <ac:graphicFrameMk id="3" creationId="{135149B2-25E2-4C0B-A92B-44D169ECDC1D}"/>
          </ac:graphicFrameMkLst>
        </pc:graphicFrameChg>
      </pc:sldChg>
      <pc:sldChg chg="modSp new">
        <pc:chgData name="Agustin Alejandro Vidal" userId="S::aavidal@syr.edu::6185ce9b-f66e-4aa1-98da-b3dd5b6e5744" providerId="AD" clId="Web-{D62C7A26-ED91-484E-BCDD-89F64E4680D2}" dt="2021-12-10T01:51:13.259" v="255" actId="20577"/>
        <pc:sldMkLst>
          <pc:docMk/>
          <pc:sldMk cId="2573099304" sldId="279"/>
        </pc:sldMkLst>
        <pc:spChg chg="mod">
          <ac:chgData name="Agustin Alejandro Vidal" userId="S::aavidal@syr.edu::6185ce9b-f66e-4aa1-98da-b3dd5b6e5744" providerId="AD" clId="Web-{D62C7A26-ED91-484E-BCDD-89F64E4680D2}" dt="2021-12-10T01:51:13.259" v="255" actId="20577"/>
          <ac:spMkLst>
            <pc:docMk/>
            <pc:sldMk cId="2573099304" sldId="279"/>
            <ac:spMk id="3" creationId="{7C7488E4-33FC-4535-8168-D9A368FEEE33}"/>
          </ac:spMkLst>
        </pc:spChg>
      </pc:sldChg>
      <pc:sldChg chg="modSp ord">
        <pc:chgData name="Agustin Alejandro Vidal" userId="S::aavidal@syr.edu::6185ce9b-f66e-4aa1-98da-b3dd5b6e5744" providerId="AD" clId="Web-{D62C7A26-ED91-484E-BCDD-89F64E4680D2}" dt="2021-12-10T02:52:33.727" v="290" actId="20577"/>
        <pc:sldMkLst>
          <pc:docMk/>
          <pc:sldMk cId="2827152445" sldId="280"/>
        </pc:sldMkLst>
        <pc:spChg chg="mod">
          <ac:chgData name="Agustin Alejandro Vidal" userId="S::aavidal@syr.edu::6185ce9b-f66e-4aa1-98da-b3dd5b6e5744" providerId="AD" clId="Web-{D62C7A26-ED91-484E-BCDD-89F64E4680D2}" dt="2021-12-10T02:52:33.727" v="290" actId="20577"/>
          <ac:spMkLst>
            <pc:docMk/>
            <pc:sldMk cId="2827152445" sldId="280"/>
            <ac:spMk id="3" creationId="{C4D813F6-604F-4E6F-8DE5-EC1C66DC95FA}"/>
          </ac:spMkLst>
        </pc:spChg>
      </pc:sldChg>
      <pc:sldChg chg="modSp">
        <pc:chgData name="Agustin Alejandro Vidal" userId="S::aavidal@syr.edu::6185ce9b-f66e-4aa1-98da-b3dd5b6e5744" providerId="AD" clId="Web-{D62C7A26-ED91-484E-BCDD-89F64E4680D2}" dt="2021-12-10T02:34:28.051" v="259" actId="20577"/>
        <pc:sldMkLst>
          <pc:docMk/>
          <pc:sldMk cId="2001462998" sldId="281"/>
        </pc:sldMkLst>
        <pc:spChg chg="mod">
          <ac:chgData name="Agustin Alejandro Vidal" userId="S::aavidal@syr.edu::6185ce9b-f66e-4aa1-98da-b3dd5b6e5744" providerId="AD" clId="Web-{D62C7A26-ED91-484E-BCDD-89F64E4680D2}" dt="2021-12-10T02:34:28.051" v="259" actId="20577"/>
          <ac:spMkLst>
            <pc:docMk/>
            <pc:sldMk cId="2001462998" sldId="281"/>
            <ac:spMk id="3" creationId="{ACA51955-E340-48FE-973A-B1D630E8F3A0}"/>
          </ac:spMkLst>
        </pc:spChg>
      </pc:sldChg>
    </pc:docChg>
  </pc:docChgLst>
  <pc:docChgLst>
    <pc:chgData name="Lokesh Dugar" userId="S::ldugar@syr.edu::72df914b-e8cc-4f4d-b675-f47fc848123e" providerId="AD" clId="Web-{10D58B8A-0060-46C9-984C-8ABF613AC6A0}"/>
    <pc:docChg chg="delSld modSld sldOrd">
      <pc:chgData name="Lokesh Dugar" userId="S::ldugar@syr.edu::72df914b-e8cc-4f4d-b675-f47fc848123e" providerId="AD" clId="Web-{10D58B8A-0060-46C9-984C-8ABF613AC6A0}" dt="2021-12-09T20:03:27.883" v="300"/>
      <pc:docMkLst>
        <pc:docMk/>
      </pc:docMkLst>
      <pc:sldChg chg="del ord">
        <pc:chgData name="Lokesh Dugar" userId="S::ldugar@syr.edu::72df914b-e8cc-4f4d-b675-f47fc848123e" providerId="AD" clId="Web-{10D58B8A-0060-46C9-984C-8ABF613AC6A0}" dt="2021-12-09T20:02:59.148" v="299"/>
        <pc:sldMkLst>
          <pc:docMk/>
          <pc:sldMk cId="1828504619" sldId="257"/>
        </pc:sldMkLst>
      </pc:sldChg>
      <pc:sldChg chg="ord">
        <pc:chgData name="Lokesh Dugar" userId="S::ldugar@syr.edu::72df914b-e8cc-4f4d-b675-f47fc848123e" providerId="AD" clId="Web-{10D58B8A-0060-46C9-984C-8ABF613AC6A0}" dt="2021-12-09T20:03:27.883" v="300"/>
        <pc:sldMkLst>
          <pc:docMk/>
          <pc:sldMk cId="4146155933" sldId="259"/>
        </pc:sldMkLst>
      </pc:sldChg>
      <pc:sldChg chg="modSp">
        <pc:chgData name="Lokesh Dugar" userId="S::ldugar@syr.edu::72df914b-e8cc-4f4d-b675-f47fc848123e" providerId="AD" clId="Web-{10D58B8A-0060-46C9-984C-8ABF613AC6A0}" dt="2021-12-09T19:32:35.690" v="57" actId="20577"/>
        <pc:sldMkLst>
          <pc:docMk/>
          <pc:sldMk cId="2797194241" sldId="271"/>
        </pc:sldMkLst>
        <pc:graphicFrameChg chg="modGraphic">
          <ac:chgData name="Lokesh Dugar" userId="S::ldugar@syr.edu::72df914b-e8cc-4f4d-b675-f47fc848123e" providerId="AD" clId="Web-{10D58B8A-0060-46C9-984C-8ABF613AC6A0}" dt="2021-12-09T19:32:35.690" v="57" actId="20577"/>
          <ac:graphicFrameMkLst>
            <pc:docMk/>
            <pc:sldMk cId="2797194241" sldId="271"/>
            <ac:graphicFrameMk id="5" creationId="{F30CCC81-3A3F-4539-B644-2A35D8AF8741}"/>
          </ac:graphicFrameMkLst>
        </pc:graphicFrameChg>
      </pc:sldChg>
      <pc:sldChg chg="modSp">
        <pc:chgData name="Lokesh Dugar" userId="S::ldugar@syr.edu::72df914b-e8cc-4f4d-b675-f47fc848123e" providerId="AD" clId="Web-{10D58B8A-0060-46C9-984C-8ABF613AC6A0}" dt="2021-12-09T19:48:09.536" v="61" actId="20577"/>
        <pc:sldMkLst>
          <pc:docMk/>
          <pc:sldMk cId="4267084914" sldId="277"/>
        </pc:sldMkLst>
        <pc:graphicFrameChg chg="modGraphic">
          <ac:chgData name="Lokesh Dugar" userId="S::ldugar@syr.edu::72df914b-e8cc-4f4d-b675-f47fc848123e" providerId="AD" clId="Web-{10D58B8A-0060-46C9-984C-8ABF613AC6A0}" dt="2021-12-09T19:48:09.536" v="61" actId="20577"/>
          <ac:graphicFrameMkLst>
            <pc:docMk/>
            <pc:sldMk cId="4267084914" sldId="277"/>
            <ac:graphicFrameMk id="5" creationId="{6200F031-FF56-49F4-9BF0-4A4600574FF9}"/>
          </ac:graphicFrameMkLst>
        </pc:graphicFrameChg>
      </pc:sldChg>
      <pc:sldChg chg="addSp delSp modSp">
        <pc:chgData name="Lokesh Dugar" userId="S::ldugar@syr.edu::72df914b-e8cc-4f4d-b675-f47fc848123e" providerId="AD" clId="Web-{10D58B8A-0060-46C9-984C-8ABF613AC6A0}" dt="2021-12-09T20:02:37.288" v="296"/>
        <pc:sldMkLst>
          <pc:docMk/>
          <pc:sldMk cId="4158019492" sldId="278"/>
        </pc:sldMkLst>
        <pc:spChg chg="mo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2" creationId="{929A8E22-62DD-427F-8C0D-32BE8464548E}"/>
          </ac:spMkLst>
        </pc:spChg>
        <pc:spChg chg="mo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53" creationId="{938DAF0A-3C84-45EE-9BE3-D09AF159513D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88" creationId="{8D06CE56-3881-4ADA-8CEF-D18B02C242A3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90" creationId="{79F3C543-62EC-4433-9C93-A2CD8764E9B4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92" creationId="{68AF5748-FED8-45BA-8631-26D1D10F3246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94" creationId="{AF2F604E-43BE-4DC3-B983-E071523364F8}"/>
          </ac:spMkLst>
        </pc:spChg>
        <pc:spChg chg="del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96" creationId="{08C9B587-E65E-4B52-B37C-ABEBB6E87928}"/>
          </ac:spMkLst>
        </pc:spChg>
        <pc:spChg chg="ad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101" creationId="{1640B3DF-3C1C-49A7-8FA7-EE4A21CB0BDC}"/>
          </ac:spMkLst>
        </pc:spChg>
        <pc:spChg chg="ad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103" creationId="{AFF79527-C7F1-4E06-8126-A8E8C5FEBFCA}"/>
          </ac:spMkLst>
        </pc:spChg>
        <pc:spChg chg="add">
          <ac:chgData name="Lokesh Dugar" userId="S::ldugar@syr.edu::72df914b-e8cc-4f4d-b675-f47fc848123e" providerId="AD" clId="Web-{10D58B8A-0060-46C9-984C-8ABF613AC6A0}" dt="2021-12-09T20:02:37.288" v="296"/>
          <ac:spMkLst>
            <pc:docMk/>
            <pc:sldMk cId="4158019492" sldId="278"/>
            <ac:spMk id="105" creationId="{55986208-8A53-4E92-9197-6B57BCCB2F37}"/>
          </ac:spMkLst>
        </pc:spChg>
      </pc:sldChg>
    </pc:docChg>
  </pc:docChgLst>
  <pc:docChgLst>
    <pc:chgData name="loki dugar" userId="c6a9f579b5d59d03" providerId="LiveId" clId="{13A720D9-1BF9-4280-B154-4F9355EF50AF}"/>
    <pc:docChg chg="undo custSel addSld delSld modSld sldOrd">
      <pc:chgData name="loki dugar" userId="c6a9f579b5d59d03" providerId="LiveId" clId="{13A720D9-1BF9-4280-B154-4F9355EF50AF}" dt="2021-12-08T22:31:26.351" v="633" actId="26606"/>
      <pc:docMkLst>
        <pc:docMk/>
      </pc:docMkLst>
      <pc:sldChg chg="addSp delSp modSp mod setBg">
        <pc:chgData name="loki dugar" userId="c6a9f579b5d59d03" providerId="LiveId" clId="{13A720D9-1BF9-4280-B154-4F9355EF50AF}" dt="2021-12-08T21:43:33.417" v="575" actId="14100"/>
        <pc:sldMkLst>
          <pc:docMk/>
          <pc:sldMk cId="1272603266" sldId="258"/>
        </pc:sldMkLst>
        <pc:spChg chg="mo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2" creationId="{13453C38-508F-40A4-B44E-818BE61C4066}"/>
          </ac:spMkLst>
        </pc:spChg>
        <pc:spChg chg="del mo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3" creationId="{93ECC15A-5AE0-4AB8-BC61-1C33D0A8E8CD}"/>
          </ac:spMkLst>
        </pc:spChg>
        <pc:spChg chg="ad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9" creationId="{B5416EBC-B41E-4F8A-BE9F-07301B682CBD}"/>
          </ac:spMkLst>
        </pc:spChg>
        <pc:spChg chg="ad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11" creationId="{AFF79527-C7F1-4E06-8126-A8E8C5FEBFCA}"/>
          </ac:spMkLst>
        </pc:spChg>
        <pc:spChg chg="add">
          <ac:chgData name="loki dugar" userId="c6a9f579b5d59d03" providerId="LiveId" clId="{13A720D9-1BF9-4280-B154-4F9355EF50AF}" dt="2021-12-08T21:32:12.143" v="265" actId="26606"/>
          <ac:spMkLst>
            <pc:docMk/>
            <pc:sldMk cId="1272603266" sldId="258"/>
            <ac:spMk id="13" creationId="{55986208-8A53-4E92-9197-6B57BCCB2F37}"/>
          </ac:spMkLst>
        </pc:spChg>
        <pc:graphicFrameChg chg="add mod">
          <ac:chgData name="loki dugar" userId="c6a9f579b5d59d03" providerId="LiveId" clId="{13A720D9-1BF9-4280-B154-4F9355EF50AF}" dt="2021-12-08T21:43:33.417" v="575" actId="14100"/>
          <ac:graphicFrameMkLst>
            <pc:docMk/>
            <pc:sldMk cId="1272603266" sldId="258"/>
            <ac:graphicFrameMk id="5" creationId="{BD6A4719-B29B-4EC3-AF42-4E9E495AD614}"/>
          </ac:graphicFrameMkLst>
        </pc:graphicFrameChg>
      </pc:sldChg>
      <pc:sldChg chg="addSp delSp modSp mod setBg">
        <pc:chgData name="loki dugar" userId="c6a9f579b5d59d03" providerId="LiveId" clId="{13A720D9-1BF9-4280-B154-4F9355EF50AF}" dt="2021-12-08T21:36:52.963" v="416"/>
        <pc:sldMkLst>
          <pc:docMk/>
          <pc:sldMk cId="1750248273" sldId="260"/>
        </pc:sldMkLst>
        <pc:spChg chg="mo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2" creationId="{507DC55C-5D78-4359-B50E-07B3F443165C}"/>
          </ac:spMkLst>
        </pc:spChg>
        <pc:spChg chg="del mo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3" creationId="{11A07541-B717-4D70-BB17-D6EF6798870A}"/>
          </ac:spMkLst>
        </pc:spChg>
        <pc:spChg chg="ad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9" creationId="{53B021B3-DE93-4AB7-8A18-CF5F1CED88B8}"/>
          </ac:spMkLst>
        </pc:spChg>
        <pc:spChg chg="ad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11" creationId="{52D502E5-F6B4-4D58-B4AE-FC466FF15EE8}"/>
          </ac:spMkLst>
        </pc:spChg>
        <pc:spChg chg="add">
          <ac:chgData name="loki dugar" userId="c6a9f579b5d59d03" providerId="LiveId" clId="{13A720D9-1BF9-4280-B154-4F9355EF50AF}" dt="2021-12-08T21:34:04.685" v="410" actId="26606"/>
          <ac:spMkLst>
            <pc:docMk/>
            <pc:sldMk cId="1750248273" sldId="260"/>
            <ac:spMk id="13" creationId="{9DECDBF4-02B6-4BB4-B65B-B8107AD6A9E8}"/>
          </ac:spMkLst>
        </pc:spChg>
        <pc:graphicFrameChg chg="add mod">
          <ac:chgData name="loki dugar" userId="c6a9f579b5d59d03" providerId="LiveId" clId="{13A720D9-1BF9-4280-B154-4F9355EF50AF}" dt="2021-12-08T21:36:52.963" v="416"/>
          <ac:graphicFrameMkLst>
            <pc:docMk/>
            <pc:sldMk cId="1750248273" sldId="260"/>
            <ac:graphicFrameMk id="5" creationId="{7C7C6B9F-F05D-478C-934A-732B8DD79F50}"/>
          </ac:graphicFrameMkLst>
        </pc:graphicFrameChg>
      </pc:sldChg>
      <pc:sldChg chg="addSp delSp modSp mod">
        <pc:chgData name="loki dugar" userId="c6a9f579b5d59d03" providerId="LiveId" clId="{13A720D9-1BF9-4280-B154-4F9355EF50AF}" dt="2021-12-08T21:40:29.874" v="508" actId="26606"/>
        <pc:sldMkLst>
          <pc:docMk/>
          <pc:sldMk cId="831998453" sldId="261"/>
        </pc:sldMkLst>
        <pc:spChg chg="mo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2" creationId="{929A8E22-62DD-427F-8C0D-32BE8464548E}"/>
          </ac:spMkLst>
        </pc:spChg>
        <pc:spChg chg="del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0" creationId="{E45CA849-654C-4173-AD99-B3A2528275F5}"/>
          </ac:spMkLst>
        </pc:spChg>
        <pc:spChg chg="del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1" creationId="{3E23A947-2D45-4208-AE2B-64948C87A3EB}"/>
          </ac:spMkLst>
        </pc:spChg>
        <pc:spChg chg="del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2" creationId="{E5BBB0F9-6A59-4D02-A9C7-A2D6516684CE}"/>
          </ac:spMkLst>
        </pc:spChg>
        <pc:spChg chg="mo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3" creationId="{938DAF0A-3C84-45EE-9BE3-D09AF159513D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58" creationId="{8D06CE56-3881-4ADA-8CEF-D18B02C242A3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0" creationId="{79F3C543-62EC-4433-9C93-A2CD8764E9B4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2" creationId="{5DCB5928-DC7D-4612-9922-441966E15627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4" creationId="{682C1161-1736-45EC-99B7-33F3CAE9D517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6" creationId="{84D4DDB8-B68F-45B0-9F62-C4279996F672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68" creationId="{AF2F604E-43BE-4DC3-B983-E071523364F8}"/>
          </ac:spMkLst>
        </pc:spChg>
        <pc:spChg chg="add">
          <ac:chgData name="loki dugar" userId="c6a9f579b5d59d03" providerId="LiveId" clId="{13A720D9-1BF9-4280-B154-4F9355EF50AF}" dt="2021-12-08T21:40:29.874" v="508" actId="26606"/>
          <ac:spMkLst>
            <pc:docMk/>
            <pc:sldMk cId="831998453" sldId="261"/>
            <ac:spMk id="70" creationId="{08C9B587-E65E-4B52-B37C-ABEBB6E87928}"/>
          </ac:spMkLst>
        </pc:spChg>
        <pc:picChg chg="mod ord">
          <ac:chgData name="loki dugar" userId="c6a9f579b5d59d03" providerId="LiveId" clId="{13A720D9-1BF9-4280-B154-4F9355EF50AF}" dt="2021-12-08T21:40:29.874" v="508" actId="26606"/>
          <ac:picMkLst>
            <pc:docMk/>
            <pc:sldMk cId="831998453" sldId="261"/>
            <ac:picMk id="4" creationId="{8F4089F5-1F6E-4E95-9168-5D4D57457404}"/>
          </ac:picMkLst>
        </pc:picChg>
      </pc:sldChg>
      <pc:sldChg chg="addSp delSp modSp mod">
        <pc:chgData name="loki dugar" userId="c6a9f579b5d59d03" providerId="LiveId" clId="{13A720D9-1BF9-4280-B154-4F9355EF50AF}" dt="2021-12-08T21:40:36.667" v="509" actId="26606"/>
        <pc:sldMkLst>
          <pc:docMk/>
          <pc:sldMk cId="382082115" sldId="263"/>
        </pc:sldMkLst>
        <pc:spChg chg="mo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2" creationId="{789D0C37-F2E0-4BBD-B26D-52C09B6D70CD}"/>
          </ac:spMkLst>
        </pc:spChg>
        <pc:spChg chg="add mo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10" creationId="{0D0B49CC-C0C2-4715-95B8-3009490A47CC}"/>
          </ac:spMkLst>
        </pc:spChg>
        <pc:spChg chg="del">
          <ac:chgData name="loki dugar" userId="c6a9f579b5d59d03" providerId="LiveId" clId="{13A720D9-1BF9-4280-B154-4F9355EF50AF}" dt="2021-12-08T21:39:13.502" v="497" actId="26606"/>
          <ac:spMkLst>
            <pc:docMk/>
            <pc:sldMk cId="382082115" sldId="263"/>
            <ac:spMk id="13" creationId="{84ECDE7A-6944-466D-8FFE-149A29BA6BAE}"/>
          </ac:spMkLst>
        </pc:spChg>
        <pc:spChg chg="del">
          <ac:chgData name="loki dugar" userId="c6a9f579b5d59d03" providerId="LiveId" clId="{13A720D9-1BF9-4280-B154-4F9355EF50AF}" dt="2021-12-08T21:39:13.502" v="497" actId="26606"/>
          <ac:spMkLst>
            <pc:docMk/>
            <pc:sldMk cId="382082115" sldId="263"/>
            <ac:spMk id="15" creationId="{B3420082-9415-44EC-802E-C77D71D59C57}"/>
          </ac:spMkLst>
        </pc:spChg>
        <pc:spChg chg="del">
          <ac:chgData name="loki dugar" userId="c6a9f579b5d59d03" providerId="LiveId" clId="{13A720D9-1BF9-4280-B154-4F9355EF50AF}" dt="2021-12-08T21:39:13.502" v="497" actId="26606"/>
          <ac:spMkLst>
            <pc:docMk/>
            <pc:sldMk cId="382082115" sldId="263"/>
            <ac:spMk id="17" creationId="{55A52C45-1FCB-4636-A80F-2849B8226C01}"/>
          </ac:spMkLst>
        </pc:spChg>
        <pc:spChg chg="del">
          <ac:chgData name="loki dugar" userId="c6a9f579b5d59d03" providerId="LiveId" clId="{13A720D9-1BF9-4280-B154-4F9355EF50AF}" dt="2021-12-08T21:39:13.502" v="497" actId="26606"/>
          <ac:spMkLst>
            <pc:docMk/>
            <pc:sldMk cId="382082115" sldId="263"/>
            <ac:spMk id="19" creationId="{768EB4DD-3704-43AD-92B3-C4E0C6EA92CB}"/>
          </ac:spMkLst>
        </pc:spChg>
        <pc:spChg chg="add del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24" creationId="{E45CA849-654C-4173-AD99-B3A2528275F5}"/>
          </ac:spMkLst>
        </pc:spChg>
        <pc:spChg chg="add del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26" creationId="{3E23A947-2D45-4208-AE2B-64948C87A3EB}"/>
          </ac:spMkLst>
        </pc:spChg>
        <pc:spChg chg="add del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28" creationId="{E5BBB0F9-6A59-4D02-A9C7-A2D6516684CE}"/>
          </ac:spMkLst>
        </pc:spChg>
        <pc:spChg chg="ad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33" creationId="{2C9A9DA9-7DC8-488B-A882-123947B0F3D9}"/>
          </ac:spMkLst>
        </pc:spChg>
        <pc:spChg chg="ad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35" creationId="{57F6BDD4-E066-4008-8011-6CC31AEB4556}"/>
          </ac:spMkLst>
        </pc:spChg>
        <pc:spChg chg="ad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37" creationId="{2711A8FB-68FC-45FC-B01E-38F809E2D439}"/>
          </ac:spMkLst>
        </pc:spChg>
        <pc:spChg chg="add">
          <ac:chgData name="loki dugar" userId="c6a9f579b5d59d03" providerId="LiveId" clId="{13A720D9-1BF9-4280-B154-4F9355EF50AF}" dt="2021-12-08T21:40:36.667" v="509" actId="26606"/>
          <ac:spMkLst>
            <pc:docMk/>
            <pc:sldMk cId="382082115" sldId="263"/>
            <ac:spMk id="39" creationId="{2A865FE3-5FC9-4049-87CF-30019C46C0F5}"/>
          </ac:spMkLst>
        </pc:spChg>
        <pc:graphicFrameChg chg="del mod">
          <ac:chgData name="loki dugar" userId="c6a9f579b5d59d03" providerId="LiveId" clId="{13A720D9-1BF9-4280-B154-4F9355EF50AF}" dt="2021-12-08T21:39:04.944" v="496" actId="478"/>
          <ac:graphicFrameMkLst>
            <pc:docMk/>
            <pc:sldMk cId="382082115" sldId="263"/>
            <ac:graphicFrameMk id="14" creationId="{814FE560-A655-4B98-92F7-A92137E5026F}"/>
          </ac:graphicFrameMkLst>
        </pc:graphicFrameChg>
        <pc:picChg chg="mod ord">
          <ac:chgData name="loki dugar" userId="c6a9f579b5d59d03" providerId="LiveId" clId="{13A720D9-1BF9-4280-B154-4F9355EF50AF}" dt="2021-12-08T21:40:36.667" v="509" actId="26606"/>
          <ac:picMkLst>
            <pc:docMk/>
            <pc:sldMk cId="382082115" sldId="263"/>
            <ac:picMk id="6" creationId="{8F192502-AFDA-4FA7-8CC1-087A51192BC9}"/>
          </ac:picMkLst>
        </pc:picChg>
      </pc:sldChg>
      <pc:sldChg chg="addSp delSp modSp mod">
        <pc:chgData name="loki dugar" userId="c6a9f579b5d59d03" providerId="LiveId" clId="{13A720D9-1BF9-4280-B154-4F9355EF50AF}" dt="2021-12-08T21:59:15.150" v="630" actId="26606"/>
        <pc:sldMkLst>
          <pc:docMk/>
          <pc:sldMk cId="395347193" sldId="264"/>
        </pc:sldMkLst>
        <pc:spChg chg="mo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2" creationId="{4E65C766-15CB-4084-8B42-189AB390DB11}"/>
          </ac:spMkLst>
        </pc:spChg>
        <pc:spChg chg="mo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8" creationId="{B0AB32E0-3BA5-42A0-A646-D79C03A1527A}"/>
          </ac:spMkLst>
        </pc:spChg>
        <pc:spChg chg="del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22" creationId="{E45CA849-654C-4173-AD99-B3A2528275F5}"/>
          </ac:spMkLst>
        </pc:spChg>
        <pc:spChg chg="del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24" creationId="{3E23A947-2D45-4208-AE2B-64948C87A3EB}"/>
          </ac:spMkLst>
        </pc:spChg>
        <pc:spChg chg="del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26" creationId="{E5BBB0F9-6A59-4D02-A9C7-A2D6516684CE}"/>
          </ac:spMkLst>
        </pc:spChg>
        <pc:spChg chg="ad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31" creationId="{2C9A9DA9-7DC8-488B-A882-123947B0F3D9}"/>
          </ac:spMkLst>
        </pc:spChg>
        <pc:spChg chg="ad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33" creationId="{57F6BDD4-E066-4008-8011-6CC31AEB4556}"/>
          </ac:spMkLst>
        </pc:spChg>
        <pc:spChg chg="ad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35" creationId="{2711A8FB-68FC-45FC-B01E-38F809E2D439}"/>
          </ac:spMkLst>
        </pc:spChg>
        <pc:spChg chg="add">
          <ac:chgData name="loki dugar" userId="c6a9f579b5d59d03" providerId="LiveId" clId="{13A720D9-1BF9-4280-B154-4F9355EF50AF}" dt="2021-12-08T21:59:15.150" v="630" actId="26606"/>
          <ac:spMkLst>
            <pc:docMk/>
            <pc:sldMk cId="395347193" sldId="264"/>
            <ac:spMk id="37" creationId="{2A865FE3-5FC9-4049-87CF-30019C46C0F5}"/>
          </ac:spMkLst>
        </pc:spChg>
        <pc:picChg chg="mod ord">
          <ac:chgData name="loki dugar" userId="c6a9f579b5d59d03" providerId="LiveId" clId="{13A720D9-1BF9-4280-B154-4F9355EF50AF}" dt="2021-12-08T21:59:15.150" v="630" actId="26606"/>
          <ac:picMkLst>
            <pc:docMk/>
            <pc:sldMk cId="395347193" sldId="264"/>
            <ac:picMk id="4" creationId="{BC354BD4-A36C-4F23-9845-4D1E6ABD6EC7}"/>
          </ac:picMkLst>
        </pc:picChg>
      </pc:sldChg>
      <pc:sldChg chg="addSp delSp modSp mod ord">
        <pc:chgData name="loki dugar" userId="c6a9f579b5d59d03" providerId="LiveId" clId="{13A720D9-1BF9-4280-B154-4F9355EF50AF}" dt="2021-12-08T21:57:33.306" v="625" actId="26606"/>
        <pc:sldMkLst>
          <pc:docMk/>
          <pc:sldMk cId="1414825824" sldId="265"/>
        </pc:sldMkLst>
        <pc:spChg chg="mo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" creationId="{54661537-E73F-4ACB-B3A3-5455F9A8116D}"/>
          </ac:spMkLst>
        </pc:spChg>
        <pc:spChg chg="mo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8" creationId="{0224A5AE-AB67-46CE-BF8E-391019DE7EC0}"/>
          </ac:spMkLst>
        </pc:spChg>
        <pc:spChg chg="del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11" creationId="{84ECDE7A-6944-466D-8FFE-149A29BA6BAE}"/>
          </ac:spMkLst>
        </pc:spChg>
        <pc:spChg chg="del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13" creationId="{B3420082-9415-44EC-802E-C77D71D59C57}"/>
          </ac:spMkLst>
        </pc:spChg>
        <pc:spChg chg="del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15" creationId="{55A52C45-1FCB-4636-A80F-2849B8226C01}"/>
          </ac:spMkLst>
        </pc:spChg>
        <pc:spChg chg="del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17" creationId="{768EB4DD-3704-43AD-92B3-C4E0C6EA92CB}"/>
          </ac:spMkLst>
        </pc:spChg>
        <pc:spChg chg="ad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2" creationId="{2C9A9DA9-7DC8-488B-A882-123947B0F3D9}"/>
          </ac:spMkLst>
        </pc:spChg>
        <pc:spChg chg="ad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4" creationId="{57F6BDD4-E066-4008-8011-6CC31AEB4556}"/>
          </ac:spMkLst>
        </pc:spChg>
        <pc:spChg chg="ad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6" creationId="{2711A8FB-68FC-45FC-B01E-38F809E2D439}"/>
          </ac:spMkLst>
        </pc:spChg>
        <pc:spChg chg="add">
          <ac:chgData name="loki dugar" userId="c6a9f579b5d59d03" providerId="LiveId" clId="{13A720D9-1BF9-4280-B154-4F9355EF50AF}" dt="2021-12-08T21:57:33.306" v="625" actId="26606"/>
          <ac:spMkLst>
            <pc:docMk/>
            <pc:sldMk cId="1414825824" sldId="265"/>
            <ac:spMk id="28" creationId="{2A865FE3-5FC9-4049-87CF-30019C46C0F5}"/>
          </ac:spMkLst>
        </pc:spChg>
        <pc:picChg chg="mod ord">
          <ac:chgData name="loki dugar" userId="c6a9f579b5d59d03" providerId="LiveId" clId="{13A720D9-1BF9-4280-B154-4F9355EF50AF}" dt="2021-12-08T21:57:33.306" v="625" actId="26606"/>
          <ac:picMkLst>
            <pc:docMk/>
            <pc:sldMk cId="1414825824" sldId="265"/>
            <ac:picMk id="4" creationId="{EC342A07-2E27-4F19-9CFC-67A6243A7BEE}"/>
          </ac:picMkLst>
        </pc:picChg>
      </pc:sldChg>
      <pc:sldChg chg="addSp delSp modSp mod ord">
        <pc:chgData name="loki dugar" userId="c6a9f579b5d59d03" providerId="LiveId" clId="{13A720D9-1BF9-4280-B154-4F9355EF50AF}" dt="2021-12-08T21:52:06.912" v="615" actId="27918"/>
        <pc:sldMkLst>
          <pc:docMk/>
          <pc:sldMk cId="2608083576" sldId="266"/>
        </pc:sldMkLst>
        <pc:spChg chg="mo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2" creationId="{A87D134C-4CF6-48E2-9EF4-B805FB623E51}"/>
          </ac:spMkLst>
        </pc:spChg>
        <pc:spChg chg="add mo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5" creationId="{1F60D271-BDE5-4B4C-BFB4-740D75CBAD3C}"/>
          </ac:spMkLst>
        </pc:spChg>
        <pc:spChg chg="del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9" creationId="{81D377EB-C9D2-4ED0-86A6-740A297E3EAC}"/>
          </ac:spMkLst>
        </pc:spChg>
        <pc:spChg chg="del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11" creationId="{066346BE-FDB4-4772-A696-0719490ABD64}"/>
          </ac:spMkLst>
        </pc:spChg>
        <pc:spChg chg="del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13" creationId="{FB92FFCE-0C90-454E-AA25-D4EE9A6C39C5}"/>
          </ac:spMkLst>
        </pc:spChg>
        <pc:spChg chg="ad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18" creationId="{2C9A9DA9-7DC8-488B-A882-123947B0F3D9}"/>
          </ac:spMkLst>
        </pc:spChg>
        <pc:spChg chg="ad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20" creationId="{57F6BDD4-E066-4008-8011-6CC31AEB4556}"/>
          </ac:spMkLst>
        </pc:spChg>
        <pc:spChg chg="ad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22" creationId="{2711A8FB-68FC-45FC-B01E-38F809E2D439}"/>
          </ac:spMkLst>
        </pc:spChg>
        <pc:spChg chg="add">
          <ac:chgData name="loki dugar" userId="c6a9f579b5d59d03" providerId="LiveId" clId="{13A720D9-1BF9-4280-B154-4F9355EF50AF}" dt="2021-12-08T21:52:06.850" v="614" actId="26606"/>
          <ac:spMkLst>
            <pc:docMk/>
            <pc:sldMk cId="2608083576" sldId="266"/>
            <ac:spMk id="24" creationId="{2A865FE3-5FC9-4049-87CF-30019C46C0F5}"/>
          </ac:spMkLst>
        </pc:spChg>
        <pc:graphicFrameChg chg="add mod ord">
          <ac:chgData name="loki dugar" userId="c6a9f579b5d59d03" providerId="LiveId" clId="{13A720D9-1BF9-4280-B154-4F9355EF50AF}" dt="2021-12-08T21:52:06.850" v="614" actId="26606"/>
          <ac:graphicFrameMkLst>
            <pc:docMk/>
            <pc:sldMk cId="2608083576" sldId="266"/>
            <ac:graphicFrameMk id="4" creationId="{BBD61467-1B2B-4C01-B7CF-A60272C77576}"/>
          </ac:graphicFrameMkLst>
        </pc:graphicFrameChg>
      </pc:sldChg>
      <pc:sldChg chg="ord">
        <pc:chgData name="loki dugar" userId="c6a9f579b5d59d03" providerId="LiveId" clId="{13A720D9-1BF9-4280-B154-4F9355EF50AF}" dt="2021-12-08T21:44:40.196" v="581"/>
        <pc:sldMkLst>
          <pc:docMk/>
          <pc:sldMk cId="3772441262" sldId="267"/>
        </pc:sldMkLst>
      </pc:sldChg>
      <pc:sldChg chg="del">
        <pc:chgData name="loki dugar" userId="c6a9f579b5d59d03" providerId="LiveId" clId="{13A720D9-1BF9-4280-B154-4F9355EF50AF}" dt="2021-12-08T21:58:10.486" v="626" actId="2696"/>
        <pc:sldMkLst>
          <pc:docMk/>
          <pc:sldMk cId="2499036127" sldId="270"/>
        </pc:sldMkLst>
      </pc:sldChg>
      <pc:sldChg chg="addSp modSp mod setBg">
        <pc:chgData name="loki dugar" userId="c6a9f579b5d59d03" providerId="LiveId" clId="{13A720D9-1BF9-4280-B154-4F9355EF50AF}" dt="2021-12-08T01:43:11.158" v="61" actId="26606"/>
        <pc:sldMkLst>
          <pc:docMk/>
          <pc:sldMk cId="1928726903" sldId="272"/>
        </pc:sldMkLst>
        <pc:spChg chg="mo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2" creationId="{B42396CE-8FBA-41CD-89C1-BB9FC5EC8356}"/>
          </ac:spMkLst>
        </pc:spChg>
        <pc:spChg chg="mo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3" creationId="{992CAC6D-C41C-4D8D-B7D6-D19D82C80557}"/>
          </ac:spMkLst>
        </pc:spChg>
        <pc:spChg chg="ad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10" creationId="{92468898-5A6E-4D55-85EC-308E785EE06C}"/>
          </ac:spMkLst>
        </pc:spChg>
        <pc:spChg chg="ad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12" creationId="{3E23A947-2D45-4208-AE2B-64948C87A3EB}"/>
          </ac:spMkLst>
        </pc:spChg>
        <pc:spChg chg="add">
          <ac:chgData name="loki dugar" userId="c6a9f579b5d59d03" providerId="LiveId" clId="{13A720D9-1BF9-4280-B154-4F9355EF50AF}" dt="2021-12-08T01:43:11.158" v="61" actId="26606"/>
          <ac:spMkLst>
            <pc:docMk/>
            <pc:sldMk cId="1928726903" sldId="272"/>
            <ac:spMk id="14" creationId="{E5BBB0F9-6A59-4D02-A9C7-A2D6516684CE}"/>
          </ac:spMkLst>
        </pc:spChg>
        <pc:picChg chg="add">
          <ac:chgData name="loki dugar" userId="c6a9f579b5d59d03" providerId="LiveId" clId="{13A720D9-1BF9-4280-B154-4F9355EF50AF}" dt="2021-12-08T01:43:11.158" v="61" actId="26606"/>
          <ac:picMkLst>
            <pc:docMk/>
            <pc:sldMk cId="1928726903" sldId="272"/>
            <ac:picMk id="7" creationId="{77DFE493-E48D-4CF1-9E68-6F8154DFAA82}"/>
          </ac:picMkLst>
        </pc:picChg>
      </pc:sldChg>
      <pc:sldChg chg="addSp delSp modSp mod ord">
        <pc:chgData name="loki dugar" userId="c6a9f579b5d59d03" providerId="LiveId" clId="{13A720D9-1BF9-4280-B154-4F9355EF50AF}" dt="2021-12-08T22:31:26.351" v="633" actId="26606"/>
        <pc:sldMkLst>
          <pc:docMk/>
          <pc:sldMk cId="4283998664" sldId="273"/>
        </pc:sldMkLst>
        <pc:spChg chg="mo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" creationId="{2D4C2F40-9888-47B4-B49F-B0646B5DD3E7}"/>
          </ac:spMkLst>
        </pc:spChg>
        <pc:spChg chg="mo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9" creationId="{7E8A7F18-9867-492B-8A61-8A898E570F5A}"/>
          </ac:spMkLst>
        </pc:spChg>
        <pc:spChg chg="del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12" creationId="{E45CA849-654C-4173-AD99-B3A2528275F5}"/>
          </ac:spMkLst>
        </pc:spChg>
        <pc:spChg chg="del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14" creationId="{3E23A947-2D45-4208-AE2B-64948C87A3EB}"/>
          </ac:spMkLst>
        </pc:spChg>
        <pc:spChg chg="del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16" creationId="{E5BBB0F9-6A59-4D02-A9C7-A2D6516684CE}"/>
          </ac:spMkLst>
        </pc:spChg>
        <pc:spChg chg="ad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1" creationId="{2C9A9DA9-7DC8-488B-A882-123947B0F3D9}"/>
          </ac:spMkLst>
        </pc:spChg>
        <pc:spChg chg="ad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3" creationId="{57F6BDD4-E066-4008-8011-6CC31AEB4556}"/>
          </ac:spMkLst>
        </pc:spChg>
        <pc:spChg chg="ad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5" creationId="{2711A8FB-68FC-45FC-B01E-38F809E2D439}"/>
          </ac:spMkLst>
        </pc:spChg>
        <pc:spChg chg="add">
          <ac:chgData name="loki dugar" userId="c6a9f579b5d59d03" providerId="LiveId" clId="{13A720D9-1BF9-4280-B154-4F9355EF50AF}" dt="2021-12-08T22:31:26.351" v="633" actId="26606"/>
          <ac:spMkLst>
            <pc:docMk/>
            <pc:sldMk cId="4283998664" sldId="273"/>
            <ac:spMk id="27" creationId="{2A865FE3-5FC9-4049-87CF-30019C46C0F5}"/>
          </ac:spMkLst>
        </pc:spChg>
        <pc:picChg chg="mod ord">
          <ac:chgData name="loki dugar" userId="c6a9f579b5d59d03" providerId="LiveId" clId="{13A720D9-1BF9-4280-B154-4F9355EF50AF}" dt="2021-12-08T22:31:26.351" v="633" actId="26606"/>
          <ac:picMkLst>
            <pc:docMk/>
            <pc:sldMk cId="4283998664" sldId="273"/>
            <ac:picMk id="5" creationId="{DB026A96-DD46-44A2-B755-6F2289D34BFE}"/>
          </ac:picMkLst>
        </pc:picChg>
      </pc:sldChg>
      <pc:sldChg chg="addSp modSp mod setBg">
        <pc:chgData name="loki dugar" userId="c6a9f579b5d59d03" providerId="LiveId" clId="{13A720D9-1BF9-4280-B154-4F9355EF50AF}" dt="2021-12-08T01:44:27.936" v="64" actId="26606"/>
        <pc:sldMkLst>
          <pc:docMk/>
          <pc:sldMk cId="3764492779" sldId="274"/>
        </pc:sldMkLst>
        <pc:spChg chg="mo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2" creationId="{6A25E1D6-BE92-4A17-8232-B7D24B3FD6E5}"/>
          </ac:spMkLst>
        </pc:spChg>
        <pc:spChg chg="mo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3" creationId="{0B32F9F9-9706-4D55-AB38-97426941875A}"/>
          </ac:spMkLst>
        </pc:spChg>
        <pc:spChg chg="ad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10" creationId="{92468898-5A6E-4D55-85EC-308E785EE06C}"/>
          </ac:spMkLst>
        </pc:spChg>
        <pc:spChg chg="ad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12" creationId="{3E23A947-2D45-4208-AE2B-64948C87A3EB}"/>
          </ac:spMkLst>
        </pc:spChg>
        <pc:spChg chg="add">
          <ac:chgData name="loki dugar" userId="c6a9f579b5d59d03" providerId="LiveId" clId="{13A720D9-1BF9-4280-B154-4F9355EF50AF}" dt="2021-12-08T01:44:27.936" v="64" actId="26606"/>
          <ac:spMkLst>
            <pc:docMk/>
            <pc:sldMk cId="3764492779" sldId="274"/>
            <ac:spMk id="14" creationId="{E5BBB0F9-6A59-4D02-A9C7-A2D6516684CE}"/>
          </ac:spMkLst>
        </pc:spChg>
        <pc:picChg chg="add">
          <ac:chgData name="loki dugar" userId="c6a9f579b5d59d03" providerId="LiveId" clId="{13A720D9-1BF9-4280-B154-4F9355EF50AF}" dt="2021-12-08T01:44:27.936" v="64" actId="26606"/>
          <ac:picMkLst>
            <pc:docMk/>
            <pc:sldMk cId="3764492779" sldId="274"/>
            <ac:picMk id="7" creationId="{ABFB1599-DBDD-4CBC-9E18-E527B3BA5505}"/>
          </ac:picMkLst>
        </pc:picChg>
      </pc:sldChg>
      <pc:sldChg chg="addSp delSp modSp new mod ord setBg">
        <pc:chgData name="loki dugar" userId="c6a9f579b5d59d03" providerId="LiveId" clId="{13A720D9-1BF9-4280-B154-4F9355EF50AF}" dt="2021-12-08T21:43:06.246" v="571"/>
        <pc:sldMkLst>
          <pc:docMk/>
          <pc:sldMk cId="2677943306" sldId="276"/>
        </pc:sldMkLst>
        <pc:spChg chg="mo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2" creationId="{E24C7761-8833-460C-B2AE-4BC7DD1B17A6}"/>
          </ac:spMkLst>
        </pc:spChg>
        <pc:spChg chg="del">
          <ac:chgData name="loki dugar" userId="c6a9f579b5d59d03" providerId="LiveId" clId="{13A720D9-1BF9-4280-B154-4F9355EF50AF}" dt="2021-12-08T21:41:55.443" v="567"/>
          <ac:spMkLst>
            <pc:docMk/>
            <pc:sldMk cId="2677943306" sldId="276"/>
            <ac:spMk id="3" creationId="{23C1B915-57E3-43F1-90DB-B6404B19379D}"/>
          </ac:spMkLst>
        </pc:spChg>
        <pc:spChg chg="add mod">
          <ac:chgData name="loki dugar" userId="c6a9f579b5d59d03" providerId="LiveId" clId="{13A720D9-1BF9-4280-B154-4F9355EF50AF}" dt="2021-12-08T21:42:31.449" v="569"/>
          <ac:spMkLst>
            <pc:docMk/>
            <pc:sldMk cId="2677943306" sldId="276"/>
            <ac:spMk id="8" creationId="{987D79F8-6D89-44D3-BA0E-B8541740D2D7}"/>
          </ac:spMkLst>
        </pc:spChg>
        <pc:spChg chg="ad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11" creationId="{2C9A9DA9-7DC8-488B-A882-123947B0F3D9}"/>
          </ac:spMkLst>
        </pc:spChg>
        <pc:spChg chg="ad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13" creationId="{57F6BDD4-E066-4008-8011-6CC31AEB4556}"/>
          </ac:spMkLst>
        </pc:spChg>
        <pc:spChg chg="ad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15" creationId="{2711A8FB-68FC-45FC-B01E-38F809E2D439}"/>
          </ac:spMkLst>
        </pc:spChg>
        <pc:spChg chg="add">
          <ac:chgData name="loki dugar" userId="c6a9f579b5d59d03" providerId="LiveId" clId="{13A720D9-1BF9-4280-B154-4F9355EF50AF}" dt="2021-12-08T21:42:00.108" v="568" actId="26606"/>
          <ac:spMkLst>
            <pc:docMk/>
            <pc:sldMk cId="2677943306" sldId="276"/>
            <ac:spMk id="17" creationId="{2A865FE3-5FC9-4049-87CF-30019C46C0F5}"/>
          </ac:spMkLst>
        </pc:spChg>
        <pc:picChg chg="add mod">
          <ac:chgData name="loki dugar" userId="c6a9f579b5d59d03" providerId="LiveId" clId="{13A720D9-1BF9-4280-B154-4F9355EF50AF}" dt="2021-12-08T21:42:00.108" v="568" actId="26606"/>
          <ac:picMkLst>
            <pc:docMk/>
            <pc:sldMk cId="2677943306" sldId="276"/>
            <ac:picMk id="4" creationId="{AFC45578-68CB-4F22-B6F8-92B7ED06327C}"/>
          </ac:picMkLst>
        </pc:picChg>
      </pc:sldChg>
    </pc:docChg>
  </pc:docChgLst>
  <pc:docChgLst>
    <pc:chgData name="Zhenyu Wang" userId="S::zwang237@syr.edu::a8d8f758-e895-49f7-9950-dfe9015c30f2" providerId="AD" clId="Web-{A72A5255-5C65-4F14-BA60-F79B0D14C02D}"/>
    <pc:docChg chg="modSld">
      <pc:chgData name="Zhenyu Wang" userId="S::zwang237@syr.edu::a8d8f758-e895-49f7-9950-dfe9015c30f2" providerId="AD" clId="Web-{A72A5255-5C65-4F14-BA60-F79B0D14C02D}" dt="2021-12-10T01:21:28.665" v="6" actId="20577"/>
      <pc:docMkLst>
        <pc:docMk/>
      </pc:docMkLst>
      <pc:sldChg chg="modSp">
        <pc:chgData name="Zhenyu Wang" userId="S::zwang237@syr.edu::a8d8f758-e895-49f7-9950-dfe9015c30f2" providerId="AD" clId="Web-{A72A5255-5C65-4F14-BA60-F79B0D14C02D}" dt="2021-12-10T01:21:28.665" v="6" actId="20577"/>
        <pc:sldMkLst>
          <pc:docMk/>
          <pc:sldMk cId="1272603266" sldId="258"/>
        </pc:sldMkLst>
        <pc:graphicFrameChg chg="modGraphic">
          <ac:chgData name="Zhenyu Wang" userId="S::zwang237@syr.edu::a8d8f758-e895-49f7-9950-dfe9015c30f2" providerId="AD" clId="Web-{A72A5255-5C65-4F14-BA60-F79B0D14C02D}" dt="2021-12-10T01:21:28.665" v="6" actId="20577"/>
          <ac:graphicFrameMkLst>
            <pc:docMk/>
            <pc:sldMk cId="1272603266" sldId="258"/>
            <ac:graphicFrameMk id="5" creationId="{BD6A4719-B29B-4EC3-AF42-4E9E495AD614}"/>
          </ac:graphicFrameMkLst>
        </pc:graphicFrameChg>
      </pc:sldChg>
      <pc:sldChg chg="modSp">
        <pc:chgData name="Zhenyu Wang" userId="S::zwang237@syr.edu::a8d8f758-e895-49f7-9950-dfe9015c30f2" providerId="AD" clId="Web-{A72A5255-5C65-4F14-BA60-F79B0D14C02D}" dt="2021-12-10T01:20:35.476" v="1" actId="20577"/>
        <pc:sldMkLst>
          <pc:docMk/>
          <pc:sldMk cId="4158019492" sldId="278"/>
        </pc:sldMkLst>
        <pc:graphicFrameChg chg="modGraphic">
          <ac:chgData name="Zhenyu Wang" userId="S::zwang237@syr.edu::a8d8f758-e895-49f7-9950-dfe9015c30f2" providerId="AD" clId="Web-{A72A5255-5C65-4F14-BA60-F79B0D14C02D}" dt="2021-12-10T01:20:35.476" v="1" actId="20577"/>
          <ac:graphicFrameMkLst>
            <pc:docMk/>
            <pc:sldMk cId="4158019492" sldId="278"/>
            <ac:graphicFrameMk id="107" creationId="{BF70B609-7ABD-44A3-85DF-1E2FDD511805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gar\Downloads\Resort01%20(3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'IsCanceled' by 'MarketSegment' and 'IsCanceled'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0</c:v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6"/>
              <c:pt idx="0">
                <c:v>Complementary</c:v>
              </c:pt>
              <c:pt idx="1">
                <c:v>Corporate</c:v>
              </c:pt>
              <c:pt idx="2">
                <c:v>Direct</c:v>
              </c:pt>
              <c:pt idx="3">
                <c:v>Groups</c:v>
              </c:pt>
              <c:pt idx="4">
                <c:v>Offline TA/TO</c:v>
              </c:pt>
              <c:pt idx="5">
                <c:v>Online TA</c:v>
              </c:pt>
            </c:strLit>
          </c:cat>
          <c:val>
            <c:numLit>
              <c:formatCode>General</c:formatCode>
              <c:ptCount val="6"/>
              <c:pt idx="0">
                <c:v>168</c:v>
              </c:pt>
              <c:pt idx="1">
                <c:v>1958</c:v>
              </c:pt>
              <c:pt idx="2">
                <c:v>5635</c:v>
              </c:pt>
              <c:pt idx="3">
                <c:v>3362</c:v>
              </c:pt>
              <c:pt idx="4">
                <c:v>6334</c:v>
              </c:pt>
              <c:pt idx="5">
                <c:v>11481</c:v>
              </c:pt>
            </c:numLit>
          </c:val>
          <c:extLst>
            <c:ext xmlns:c16="http://schemas.microsoft.com/office/drawing/2014/chart" uri="{C3380CC4-5D6E-409C-BE32-E72D297353CC}">
              <c16:uniqueId val="{00000000-ED9A-494C-8753-A84AEB15588C}"/>
            </c:ext>
          </c:extLst>
        </c:ser>
        <c:ser>
          <c:idx val="1"/>
          <c:order val="1"/>
          <c:tx>
            <c:v>1</c:v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6"/>
              <c:pt idx="0">
                <c:v>Complementary</c:v>
              </c:pt>
              <c:pt idx="1">
                <c:v>Corporate</c:v>
              </c:pt>
              <c:pt idx="2">
                <c:v>Direct</c:v>
              </c:pt>
              <c:pt idx="3">
                <c:v>Groups</c:v>
              </c:pt>
              <c:pt idx="4">
                <c:v>Offline TA/TO</c:v>
              </c:pt>
              <c:pt idx="5">
                <c:v>Online TA</c:v>
              </c:pt>
            </c:strLit>
          </c:cat>
          <c:val>
            <c:numLit>
              <c:formatCode>General</c:formatCode>
              <c:ptCount val="6"/>
              <c:pt idx="0">
                <c:v>33</c:v>
              </c:pt>
              <c:pt idx="1">
                <c:v>351</c:v>
              </c:pt>
              <c:pt idx="2">
                <c:v>878</c:v>
              </c:pt>
              <c:pt idx="3">
                <c:v>2474</c:v>
              </c:pt>
              <c:pt idx="4">
                <c:v>1138</c:v>
              </c:pt>
              <c:pt idx="5">
                <c:v>6248</c:v>
              </c:pt>
            </c:numLit>
          </c:val>
          <c:extLst>
            <c:ext xmlns:c16="http://schemas.microsoft.com/office/drawing/2014/chart" uri="{C3380CC4-5D6E-409C-BE32-E72D297353CC}">
              <c16:uniqueId val="{00000001-ED9A-494C-8753-A84AEB155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axId val="665502368"/>
        <c:axId val="665503200"/>
      </c:barChart>
      <c:catAx>
        <c:axId val="665502368"/>
        <c:scaling>
          <c:orientation val="maxMin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MarketSegment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503200"/>
        <c:crosses val="autoZero"/>
        <c:auto val="1"/>
        <c:lblAlgn val="ctr"/>
        <c:lblOffset val="100"/>
        <c:noMultiLvlLbl val="0"/>
      </c:catAx>
      <c:valAx>
        <c:axId val="66550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IsCanceled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502368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intro-datascience.s3.us-east-2.amazonaws.com/Resort01.csv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intro-datascience.s3.us-east-2.amazonaws.com/Resort01.csv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F4BD6C-DC24-46C9-B48A-91F7CDB259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19AE6-52C1-4401-8B64-243F73052EE8}">
      <dgm:prSet phldr="0"/>
      <dgm:spPr/>
      <dgm:t>
        <a:bodyPr/>
        <a:lstStyle/>
        <a:p>
          <a:r>
            <a:rPr lang="en-US">
              <a:latin typeface="Neue Haas Grotesk Text Pro"/>
            </a:rPr>
            <a:t>Introduction</a:t>
          </a:r>
          <a:endParaRPr lang="en-US"/>
        </a:p>
      </dgm:t>
    </dgm:pt>
    <dgm:pt modelId="{34BFCB20-EE98-4CFA-B750-4019051F5A90}" type="parTrans" cxnId="{43E2E243-A23C-4E06-B99F-539A51CCAE82}">
      <dgm:prSet/>
      <dgm:spPr/>
      <dgm:t>
        <a:bodyPr/>
        <a:lstStyle/>
        <a:p>
          <a:endParaRPr lang="en-US"/>
        </a:p>
      </dgm:t>
    </dgm:pt>
    <dgm:pt modelId="{A4999A14-308F-4C68-908C-C8D92B49EF75}" type="sibTrans" cxnId="{43E2E243-A23C-4E06-B99F-539A51CCAE82}">
      <dgm:prSet/>
      <dgm:spPr/>
      <dgm:t>
        <a:bodyPr/>
        <a:lstStyle/>
        <a:p>
          <a:endParaRPr lang="en-US"/>
        </a:p>
      </dgm:t>
    </dgm:pt>
    <dgm:pt modelId="{CD6A33E8-C54D-4A25-AEBB-7989740F4FC3}">
      <dgm:prSet phldr="0"/>
      <dgm:spPr/>
      <dgm:t>
        <a:bodyPr/>
        <a:lstStyle/>
        <a:p>
          <a:r>
            <a:rPr lang="en-US">
              <a:latin typeface="Neue Haas Grotesk Text Pro"/>
            </a:rPr>
            <a:t>Overview</a:t>
          </a:r>
          <a:endParaRPr lang="en-US"/>
        </a:p>
      </dgm:t>
    </dgm:pt>
    <dgm:pt modelId="{B409F1BA-34BD-4623-BB0B-6C2A53E3AF42}" type="parTrans" cxnId="{AAB69D1B-6D08-4233-8F59-ADA1E184701C}">
      <dgm:prSet/>
      <dgm:spPr/>
      <dgm:t>
        <a:bodyPr/>
        <a:lstStyle/>
        <a:p>
          <a:endParaRPr lang="en-US"/>
        </a:p>
      </dgm:t>
    </dgm:pt>
    <dgm:pt modelId="{EE26F3D2-7E06-4079-B506-16A82E272277}" type="sibTrans" cxnId="{AAB69D1B-6D08-4233-8F59-ADA1E184701C}">
      <dgm:prSet/>
      <dgm:spPr/>
      <dgm:t>
        <a:bodyPr/>
        <a:lstStyle/>
        <a:p>
          <a:endParaRPr lang="en-US"/>
        </a:p>
      </dgm:t>
    </dgm:pt>
    <dgm:pt modelId="{3AEC9BAF-3243-42D3-A921-DF456B7E3183}">
      <dgm:prSet phldr="0"/>
      <dgm:spPr/>
      <dgm:t>
        <a:bodyPr/>
        <a:lstStyle/>
        <a:p>
          <a:pPr rtl="0"/>
          <a:r>
            <a:rPr lang="en-US" u="none">
              <a:latin typeface="Neue Haas Grotesk Text Pro"/>
            </a:rPr>
            <a:t>Data insights</a:t>
          </a:r>
          <a:endParaRPr lang="en-US" u="none"/>
        </a:p>
      </dgm:t>
    </dgm:pt>
    <dgm:pt modelId="{E7CF0204-7768-4E29-85F5-CD488B34FE64}" type="parTrans" cxnId="{20B436AF-3945-44AC-BF8F-7AD994D36A3B}">
      <dgm:prSet/>
      <dgm:spPr/>
      <dgm:t>
        <a:bodyPr/>
        <a:lstStyle/>
        <a:p>
          <a:endParaRPr lang="en-US"/>
        </a:p>
      </dgm:t>
    </dgm:pt>
    <dgm:pt modelId="{E8EDF976-39E8-40F9-AA66-C8821BFC4E10}" type="sibTrans" cxnId="{20B436AF-3945-44AC-BF8F-7AD994D36A3B}">
      <dgm:prSet/>
      <dgm:spPr/>
      <dgm:t>
        <a:bodyPr/>
        <a:lstStyle/>
        <a:p>
          <a:endParaRPr lang="en-US"/>
        </a:p>
      </dgm:t>
    </dgm:pt>
    <dgm:pt modelId="{510AC08C-71ED-4DCB-8338-63AD0BFB9ECD}">
      <dgm:prSet phldr="0"/>
      <dgm:spPr/>
      <dgm:t>
        <a:bodyPr/>
        <a:lstStyle/>
        <a:p>
          <a:r>
            <a:rPr lang="en-US">
              <a:latin typeface="Neue Haas Grotesk Text Pro"/>
            </a:rPr>
            <a:t>Models</a:t>
          </a:r>
          <a:endParaRPr lang="en-US"/>
        </a:p>
      </dgm:t>
    </dgm:pt>
    <dgm:pt modelId="{65C85750-7B48-4DAE-A1C1-94FDA67A668C}" type="parTrans" cxnId="{7237DAEC-59A8-45DC-8FB1-3BEB67195677}">
      <dgm:prSet/>
      <dgm:spPr/>
      <dgm:t>
        <a:bodyPr/>
        <a:lstStyle/>
        <a:p>
          <a:endParaRPr lang="en-US"/>
        </a:p>
      </dgm:t>
    </dgm:pt>
    <dgm:pt modelId="{589E9140-C62F-43B7-8ED0-C4FE39161E56}" type="sibTrans" cxnId="{7237DAEC-59A8-45DC-8FB1-3BEB67195677}">
      <dgm:prSet/>
      <dgm:spPr/>
      <dgm:t>
        <a:bodyPr/>
        <a:lstStyle/>
        <a:p>
          <a:endParaRPr lang="en-US"/>
        </a:p>
      </dgm:t>
    </dgm:pt>
    <dgm:pt modelId="{559D4134-C78F-4848-9760-13A988091D77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Recommendations &amp; Limitation</a:t>
          </a:r>
          <a:r>
            <a:rPr lang="en-US"/>
            <a:t> </a:t>
          </a:r>
        </a:p>
      </dgm:t>
    </dgm:pt>
    <dgm:pt modelId="{024DA8B3-02BA-4901-8498-9CE77F978DC7}" type="parTrans" cxnId="{BB5A72A7-920E-473A-9D99-9F19D641A5CA}">
      <dgm:prSet/>
      <dgm:spPr/>
    </dgm:pt>
    <dgm:pt modelId="{C8D57560-42A7-435E-93C8-E70745FEF060}" type="sibTrans" cxnId="{BB5A72A7-920E-473A-9D99-9F19D641A5CA}">
      <dgm:prSet/>
      <dgm:spPr/>
    </dgm:pt>
    <dgm:pt modelId="{2CF04539-32C8-496A-92AD-415DA81A3653}">
      <dgm:prSet phldr="0"/>
      <dgm:spPr/>
      <dgm:t>
        <a:bodyPr/>
        <a:lstStyle/>
        <a:p>
          <a:r>
            <a:rPr lang="en-US">
              <a:latin typeface="Neue Haas Grotesk Text Pro"/>
            </a:rPr>
            <a:t>Conclusion</a:t>
          </a:r>
          <a:endParaRPr lang="en-US"/>
        </a:p>
      </dgm:t>
    </dgm:pt>
    <dgm:pt modelId="{45C09CC3-D2EF-4182-9D9D-C1AC4FAD5E03}" type="parTrans" cxnId="{54D51333-AB5A-44FF-9CBE-68DEA58BCD3D}">
      <dgm:prSet/>
      <dgm:spPr/>
    </dgm:pt>
    <dgm:pt modelId="{9320D8CB-E100-4C25-9DC6-D71D38283FAF}" type="sibTrans" cxnId="{54D51333-AB5A-44FF-9CBE-68DEA58BCD3D}">
      <dgm:prSet/>
      <dgm:spPr/>
    </dgm:pt>
    <dgm:pt modelId="{CDD4D0E2-9E8D-4BC3-A088-C5F4906B9A1C}" type="pres">
      <dgm:prSet presAssocID="{E0F4BD6C-DC24-46C9-B48A-91F7CDB259CF}" presName="linear" presStyleCnt="0">
        <dgm:presLayoutVars>
          <dgm:animLvl val="lvl"/>
          <dgm:resizeHandles val="exact"/>
        </dgm:presLayoutVars>
      </dgm:prSet>
      <dgm:spPr/>
    </dgm:pt>
    <dgm:pt modelId="{CFE28118-4D31-4A23-966D-522658E6E864}" type="pres">
      <dgm:prSet presAssocID="{01219AE6-52C1-4401-8B64-243F73052EE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91D1AE6-8558-47D8-ACB6-604D5253F37D}" type="pres">
      <dgm:prSet presAssocID="{A4999A14-308F-4C68-908C-C8D92B49EF75}" presName="spacer" presStyleCnt="0"/>
      <dgm:spPr/>
    </dgm:pt>
    <dgm:pt modelId="{D9E35270-4921-484B-BE15-E63553FE796D}" type="pres">
      <dgm:prSet presAssocID="{CD6A33E8-C54D-4A25-AEBB-7989740F4FC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98BC50B-318D-42CC-AE22-678DB7B9D266}" type="pres">
      <dgm:prSet presAssocID="{EE26F3D2-7E06-4079-B506-16A82E272277}" presName="spacer" presStyleCnt="0"/>
      <dgm:spPr/>
    </dgm:pt>
    <dgm:pt modelId="{DB8EB243-42F6-48C1-8008-BDD4DFEF1F85}" type="pres">
      <dgm:prSet presAssocID="{3AEC9BAF-3243-42D3-A921-DF456B7E318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39B309-F2B4-499E-B5F6-920A82923C80}" type="pres">
      <dgm:prSet presAssocID="{E8EDF976-39E8-40F9-AA66-C8821BFC4E10}" presName="spacer" presStyleCnt="0"/>
      <dgm:spPr/>
    </dgm:pt>
    <dgm:pt modelId="{984CA179-0338-43EF-8BF4-3675AB79235B}" type="pres">
      <dgm:prSet presAssocID="{510AC08C-71ED-4DCB-8338-63AD0BFB9EC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1EC2846-E3F9-4163-A8A0-EF1EB6D6885F}" type="pres">
      <dgm:prSet presAssocID="{589E9140-C62F-43B7-8ED0-C4FE39161E56}" presName="spacer" presStyleCnt="0"/>
      <dgm:spPr/>
    </dgm:pt>
    <dgm:pt modelId="{5E16100C-9243-4614-B98E-03B50F620893}" type="pres">
      <dgm:prSet presAssocID="{559D4134-C78F-4848-9760-13A988091D7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E2722A7-3B20-4BEF-B052-18A00DDEA4A1}" type="pres">
      <dgm:prSet presAssocID="{C8D57560-42A7-435E-93C8-E70745FEF060}" presName="spacer" presStyleCnt="0"/>
      <dgm:spPr/>
    </dgm:pt>
    <dgm:pt modelId="{F77B7D80-9D42-44EE-88B2-8ADE6A712B0D}" type="pres">
      <dgm:prSet presAssocID="{2CF04539-32C8-496A-92AD-415DA81A365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4E4E109-4019-4DB3-A628-96C537569D95}" type="presOf" srcId="{CD6A33E8-C54D-4A25-AEBB-7989740F4FC3}" destId="{D9E35270-4921-484B-BE15-E63553FE796D}" srcOrd="0" destOrd="0" presId="urn:microsoft.com/office/officeart/2005/8/layout/vList2"/>
    <dgm:cxn modelId="{AC2AB111-60E6-4388-A10E-7CC91E7EB7C0}" type="presOf" srcId="{01219AE6-52C1-4401-8B64-243F73052EE8}" destId="{CFE28118-4D31-4A23-966D-522658E6E864}" srcOrd="0" destOrd="0" presId="urn:microsoft.com/office/officeart/2005/8/layout/vList2"/>
    <dgm:cxn modelId="{AAB69D1B-6D08-4233-8F59-ADA1E184701C}" srcId="{E0F4BD6C-DC24-46C9-B48A-91F7CDB259CF}" destId="{CD6A33E8-C54D-4A25-AEBB-7989740F4FC3}" srcOrd="1" destOrd="0" parTransId="{B409F1BA-34BD-4623-BB0B-6C2A53E3AF42}" sibTransId="{EE26F3D2-7E06-4079-B506-16A82E272277}"/>
    <dgm:cxn modelId="{8CE2FE1F-EC44-45BF-B371-F7A11924C9A3}" type="presOf" srcId="{E0F4BD6C-DC24-46C9-B48A-91F7CDB259CF}" destId="{CDD4D0E2-9E8D-4BC3-A088-C5F4906B9A1C}" srcOrd="0" destOrd="0" presId="urn:microsoft.com/office/officeart/2005/8/layout/vList2"/>
    <dgm:cxn modelId="{54D51333-AB5A-44FF-9CBE-68DEA58BCD3D}" srcId="{E0F4BD6C-DC24-46C9-B48A-91F7CDB259CF}" destId="{2CF04539-32C8-496A-92AD-415DA81A3653}" srcOrd="5" destOrd="0" parTransId="{45C09CC3-D2EF-4182-9D9D-C1AC4FAD5E03}" sibTransId="{9320D8CB-E100-4C25-9DC6-D71D38283FAF}"/>
    <dgm:cxn modelId="{43E2E243-A23C-4E06-B99F-539A51CCAE82}" srcId="{E0F4BD6C-DC24-46C9-B48A-91F7CDB259CF}" destId="{01219AE6-52C1-4401-8B64-243F73052EE8}" srcOrd="0" destOrd="0" parTransId="{34BFCB20-EE98-4CFA-B750-4019051F5A90}" sibTransId="{A4999A14-308F-4C68-908C-C8D92B49EF75}"/>
    <dgm:cxn modelId="{8AEF9265-3C96-40BA-BF94-B6083B92694D}" type="presOf" srcId="{559D4134-C78F-4848-9760-13A988091D77}" destId="{5E16100C-9243-4614-B98E-03B50F620893}" srcOrd="0" destOrd="0" presId="urn:microsoft.com/office/officeart/2005/8/layout/vList2"/>
    <dgm:cxn modelId="{E4CB0C9C-F52E-4D80-907B-501C96E9AD6F}" type="presOf" srcId="{3AEC9BAF-3243-42D3-A921-DF456B7E3183}" destId="{DB8EB243-42F6-48C1-8008-BDD4DFEF1F85}" srcOrd="0" destOrd="0" presId="urn:microsoft.com/office/officeart/2005/8/layout/vList2"/>
    <dgm:cxn modelId="{BB5A72A7-920E-473A-9D99-9F19D641A5CA}" srcId="{E0F4BD6C-DC24-46C9-B48A-91F7CDB259CF}" destId="{559D4134-C78F-4848-9760-13A988091D77}" srcOrd="4" destOrd="0" parTransId="{024DA8B3-02BA-4901-8498-9CE77F978DC7}" sibTransId="{C8D57560-42A7-435E-93C8-E70745FEF060}"/>
    <dgm:cxn modelId="{20B436AF-3945-44AC-BF8F-7AD994D36A3B}" srcId="{E0F4BD6C-DC24-46C9-B48A-91F7CDB259CF}" destId="{3AEC9BAF-3243-42D3-A921-DF456B7E3183}" srcOrd="2" destOrd="0" parTransId="{E7CF0204-7768-4E29-85F5-CD488B34FE64}" sibTransId="{E8EDF976-39E8-40F9-AA66-C8821BFC4E10}"/>
    <dgm:cxn modelId="{30A088C6-4E14-47E0-876B-CAF63FEAA34B}" type="presOf" srcId="{510AC08C-71ED-4DCB-8338-63AD0BFB9ECD}" destId="{984CA179-0338-43EF-8BF4-3675AB79235B}" srcOrd="0" destOrd="0" presId="urn:microsoft.com/office/officeart/2005/8/layout/vList2"/>
    <dgm:cxn modelId="{A53D7ED3-48EE-4A9E-BCA4-FA74B3C411B6}" type="presOf" srcId="{2CF04539-32C8-496A-92AD-415DA81A3653}" destId="{F77B7D80-9D42-44EE-88B2-8ADE6A712B0D}" srcOrd="0" destOrd="0" presId="urn:microsoft.com/office/officeart/2005/8/layout/vList2"/>
    <dgm:cxn modelId="{7237DAEC-59A8-45DC-8FB1-3BEB67195677}" srcId="{E0F4BD6C-DC24-46C9-B48A-91F7CDB259CF}" destId="{510AC08C-71ED-4DCB-8338-63AD0BFB9ECD}" srcOrd="3" destOrd="0" parTransId="{65C85750-7B48-4DAE-A1C1-94FDA67A668C}" sibTransId="{589E9140-C62F-43B7-8ED0-C4FE39161E56}"/>
    <dgm:cxn modelId="{ACD31EE1-9435-4119-BFB4-8BC890535D52}" type="presParOf" srcId="{CDD4D0E2-9E8D-4BC3-A088-C5F4906B9A1C}" destId="{CFE28118-4D31-4A23-966D-522658E6E864}" srcOrd="0" destOrd="0" presId="urn:microsoft.com/office/officeart/2005/8/layout/vList2"/>
    <dgm:cxn modelId="{74463B58-6C7A-4E9E-ABB9-61D6C18A2091}" type="presParOf" srcId="{CDD4D0E2-9E8D-4BC3-A088-C5F4906B9A1C}" destId="{C91D1AE6-8558-47D8-ACB6-604D5253F37D}" srcOrd="1" destOrd="0" presId="urn:microsoft.com/office/officeart/2005/8/layout/vList2"/>
    <dgm:cxn modelId="{293B3EE8-DF3A-4D89-845D-87625E76F498}" type="presParOf" srcId="{CDD4D0E2-9E8D-4BC3-A088-C5F4906B9A1C}" destId="{D9E35270-4921-484B-BE15-E63553FE796D}" srcOrd="2" destOrd="0" presId="urn:microsoft.com/office/officeart/2005/8/layout/vList2"/>
    <dgm:cxn modelId="{2C3123FF-0110-4042-88C9-17C1FBA7CF8A}" type="presParOf" srcId="{CDD4D0E2-9E8D-4BC3-A088-C5F4906B9A1C}" destId="{498BC50B-318D-42CC-AE22-678DB7B9D266}" srcOrd="3" destOrd="0" presId="urn:microsoft.com/office/officeart/2005/8/layout/vList2"/>
    <dgm:cxn modelId="{2FE07606-C09D-4221-AD6B-A9FDD7CE5C5D}" type="presParOf" srcId="{CDD4D0E2-9E8D-4BC3-A088-C5F4906B9A1C}" destId="{DB8EB243-42F6-48C1-8008-BDD4DFEF1F85}" srcOrd="4" destOrd="0" presId="urn:microsoft.com/office/officeart/2005/8/layout/vList2"/>
    <dgm:cxn modelId="{C8158687-9A73-4D77-B6B0-D8B089CF12B7}" type="presParOf" srcId="{CDD4D0E2-9E8D-4BC3-A088-C5F4906B9A1C}" destId="{5C39B309-F2B4-499E-B5F6-920A82923C80}" srcOrd="5" destOrd="0" presId="urn:microsoft.com/office/officeart/2005/8/layout/vList2"/>
    <dgm:cxn modelId="{071E1459-544A-45A7-9DEF-9E42F7A129CF}" type="presParOf" srcId="{CDD4D0E2-9E8D-4BC3-A088-C5F4906B9A1C}" destId="{984CA179-0338-43EF-8BF4-3675AB79235B}" srcOrd="6" destOrd="0" presId="urn:microsoft.com/office/officeart/2005/8/layout/vList2"/>
    <dgm:cxn modelId="{E91E5EBE-8484-4C07-901B-03D9B5A6B007}" type="presParOf" srcId="{CDD4D0E2-9E8D-4BC3-A088-C5F4906B9A1C}" destId="{71EC2846-E3F9-4163-A8A0-EF1EB6D6885F}" srcOrd="7" destOrd="0" presId="urn:microsoft.com/office/officeart/2005/8/layout/vList2"/>
    <dgm:cxn modelId="{2189DFAB-83F0-4011-B2F9-12C62F957B96}" type="presParOf" srcId="{CDD4D0E2-9E8D-4BC3-A088-C5F4906B9A1C}" destId="{5E16100C-9243-4614-B98E-03B50F620893}" srcOrd="8" destOrd="0" presId="urn:microsoft.com/office/officeart/2005/8/layout/vList2"/>
    <dgm:cxn modelId="{7383A492-AB0F-4271-95D7-A49D49BC197A}" type="presParOf" srcId="{CDD4D0E2-9E8D-4BC3-A088-C5F4906B9A1C}" destId="{DE2722A7-3B20-4BEF-B052-18A00DDEA4A1}" srcOrd="9" destOrd="0" presId="urn:microsoft.com/office/officeart/2005/8/layout/vList2"/>
    <dgm:cxn modelId="{B220A5EF-6A7B-45C1-959B-360371DEA9B2}" type="presParOf" srcId="{CDD4D0E2-9E8D-4BC3-A088-C5F4906B9A1C}" destId="{F77B7D80-9D42-44EE-88B2-8ADE6A712B0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964783-69F2-43C7-B4C3-16175CF293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E504A4-D9CB-4D8C-BB2A-6628F9A67A63}">
      <dgm:prSet/>
      <dgm:spPr/>
      <dgm:t>
        <a:bodyPr/>
        <a:lstStyle/>
        <a:p>
          <a:r>
            <a:rPr lang="en-US"/>
            <a:t>Hotel booking cancellation impacts on the operation problem for the hotel. </a:t>
          </a:r>
        </a:p>
      </dgm:t>
    </dgm:pt>
    <dgm:pt modelId="{899F1748-3996-46E6-AF92-3BA9E6F8AB6A}" type="parTrans" cxnId="{589235C8-1568-4F27-8303-EC2B8FD3668C}">
      <dgm:prSet/>
      <dgm:spPr/>
      <dgm:t>
        <a:bodyPr/>
        <a:lstStyle/>
        <a:p>
          <a:endParaRPr lang="en-US"/>
        </a:p>
      </dgm:t>
    </dgm:pt>
    <dgm:pt modelId="{BA8B47EA-1998-4448-A40B-9D4B3C59759C}" type="sibTrans" cxnId="{589235C8-1568-4F27-8303-EC2B8FD3668C}">
      <dgm:prSet/>
      <dgm:spPr/>
      <dgm:t>
        <a:bodyPr/>
        <a:lstStyle/>
        <a:p>
          <a:endParaRPr lang="en-US"/>
        </a:p>
      </dgm:t>
    </dgm:pt>
    <dgm:pt modelId="{A1EADB13-74EB-4140-9098-467498FC5AD8}">
      <dgm:prSet/>
      <dgm:spPr/>
      <dgm:t>
        <a:bodyPr/>
        <a:lstStyle/>
        <a:p>
          <a:r>
            <a:rPr lang="en-US"/>
            <a:t>There is a problem with overbooking for the hotels which lead to loss of sales and fall in customer loyalty</a:t>
          </a:r>
          <a:r>
            <a:rPr lang="en-US">
              <a:latin typeface="Neue Haas Grotesk Text Pro"/>
            </a:rPr>
            <a:t>.</a:t>
          </a:r>
          <a:r>
            <a:rPr lang="en-US"/>
            <a:t> </a:t>
          </a:r>
        </a:p>
      </dgm:t>
    </dgm:pt>
    <dgm:pt modelId="{EC997886-B49D-4B1D-91F4-5984D179E947}" type="parTrans" cxnId="{039D7A7C-F74F-48C7-9813-3C7F6982DAD8}">
      <dgm:prSet/>
      <dgm:spPr/>
      <dgm:t>
        <a:bodyPr/>
        <a:lstStyle/>
        <a:p>
          <a:endParaRPr lang="en-US"/>
        </a:p>
      </dgm:t>
    </dgm:pt>
    <dgm:pt modelId="{6EFB0156-D764-44A2-8308-28436BC3BA2C}" type="sibTrans" cxnId="{039D7A7C-F74F-48C7-9813-3C7F6982DAD8}">
      <dgm:prSet/>
      <dgm:spPr/>
      <dgm:t>
        <a:bodyPr/>
        <a:lstStyle/>
        <a:p>
          <a:endParaRPr lang="en-US"/>
        </a:p>
      </dgm:t>
    </dgm:pt>
    <dgm:pt modelId="{D9D5951C-977B-40E6-BAE2-CEF9CFCA5E00}">
      <dgm:prSet/>
      <dgm:spPr/>
      <dgm:t>
        <a:bodyPr/>
        <a:lstStyle/>
        <a:p>
          <a:r>
            <a:rPr lang="en-US"/>
            <a:t>And customers are accustomed to free cancellation polices, which impacts the loss of sales and fall in business reputation. </a:t>
          </a:r>
        </a:p>
      </dgm:t>
    </dgm:pt>
    <dgm:pt modelId="{4E5B8588-D0AD-4255-B9C1-DA686658163B}" type="parTrans" cxnId="{1F37B905-3CF6-47DE-BBEB-E190BEF23FA6}">
      <dgm:prSet/>
      <dgm:spPr/>
      <dgm:t>
        <a:bodyPr/>
        <a:lstStyle/>
        <a:p>
          <a:endParaRPr lang="en-US"/>
        </a:p>
      </dgm:t>
    </dgm:pt>
    <dgm:pt modelId="{733ABE5F-EBCB-49F9-8CC6-08BE03E84A3A}" type="sibTrans" cxnId="{1F37B905-3CF6-47DE-BBEB-E190BEF23FA6}">
      <dgm:prSet/>
      <dgm:spPr/>
      <dgm:t>
        <a:bodyPr/>
        <a:lstStyle/>
        <a:p>
          <a:endParaRPr lang="en-US"/>
        </a:p>
      </dgm:t>
    </dgm:pt>
    <dgm:pt modelId="{65CD5E87-C219-4AD7-9B69-621D7D23FE94}" type="pres">
      <dgm:prSet presAssocID="{2D964783-69F2-43C7-B4C3-16175CF29305}" presName="linear" presStyleCnt="0">
        <dgm:presLayoutVars>
          <dgm:animLvl val="lvl"/>
          <dgm:resizeHandles val="exact"/>
        </dgm:presLayoutVars>
      </dgm:prSet>
      <dgm:spPr/>
    </dgm:pt>
    <dgm:pt modelId="{BCE87D06-E043-470F-A376-DAA09F703BEB}" type="pres">
      <dgm:prSet presAssocID="{E1E504A4-D9CB-4D8C-BB2A-6628F9A67A6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BFDD34-D67B-484D-A513-5A3B636F538D}" type="pres">
      <dgm:prSet presAssocID="{BA8B47EA-1998-4448-A40B-9D4B3C59759C}" presName="spacer" presStyleCnt="0"/>
      <dgm:spPr/>
    </dgm:pt>
    <dgm:pt modelId="{620B16D8-4105-4007-B5B2-FAE47E403548}" type="pres">
      <dgm:prSet presAssocID="{A1EADB13-74EB-4140-9098-467498FC5AD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C39DC5-6A8B-440D-A250-37A55941E804}" type="pres">
      <dgm:prSet presAssocID="{6EFB0156-D764-44A2-8308-28436BC3BA2C}" presName="spacer" presStyleCnt="0"/>
      <dgm:spPr/>
    </dgm:pt>
    <dgm:pt modelId="{4CF67B25-525E-4BB3-B497-8E108ADDA19A}" type="pres">
      <dgm:prSet presAssocID="{D9D5951C-977B-40E6-BAE2-CEF9CFCA5E0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F37B905-3CF6-47DE-BBEB-E190BEF23FA6}" srcId="{2D964783-69F2-43C7-B4C3-16175CF29305}" destId="{D9D5951C-977B-40E6-BAE2-CEF9CFCA5E00}" srcOrd="2" destOrd="0" parTransId="{4E5B8588-D0AD-4255-B9C1-DA686658163B}" sibTransId="{733ABE5F-EBCB-49F9-8CC6-08BE03E84A3A}"/>
    <dgm:cxn modelId="{0D160F4F-E3F0-4398-AEF4-BDB829C1B602}" type="presOf" srcId="{A1EADB13-74EB-4140-9098-467498FC5AD8}" destId="{620B16D8-4105-4007-B5B2-FAE47E403548}" srcOrd="0" destOrd="0" presId="urn:microsoft.com/office/officeart/2005/8/layout/vList2"/>
    <dgm:cxn modelId="{039D7A7C-F74F-48C7-9813-3C7F6982DAD8}" srcId="{2D964783-69F2-43C7-B4C3-16175CF29305}" destId="{A1EADB13-74EB-4140-9098-467498FC5AD8}" srcOrd="1" destOrd="0" parTransId="{EC997886-B49D-4B1D-91F4-5984D179E947}" sibTransId="{6EFB0156-D764-44A2-8308-28436BC3BA2C}"/>
    <dgm:cxn modelId="{58E2579D-41A5-4822-9D5A-A66BF80493C9}" type="presOf" srcId="{E1E504A4-D9CB-4D8C-BB2A-6628F9A67A63}" destId="{BCE87D06-E043-470F-A376-DAA09F703BEB}" srcOrd="0" destOrd="0" presId="urn:microsoft.com/office/officeart/2005/8/layout/vList2"/>
    <dgm:cxn modelId="{4FC969A8-B715-45A6-B8F2-691AB0F22C90}" type="presOf" srcId="{D9D5951C-977B-40E6-BAE2-CEF9CFCA5E00}" destId="{4CF67B25-525E-4BB3-B497-8E108ADDA19A}" srcOrd="0" destOrd="0" presId="urn:microsoft.com/office/officeart/2005/8/layout/vList2"/>
    <dgm:cxn modelId="{589235C8-1568-4F27-8303-EC2B8FD3668C}" srcId="{2D964783-69F2-43C7-B4C3-16175CF29305}" destId="{E1E504A4-D9CB-4D8C-BB2A-6628F9A67A63}" srcOrd="0" destOrd="0" parTransId="{899F1748-3996-46E6-AF92-3BA9E6F8AB6A}" sibTransId="{BA8B47EA-1998-4448-A40B-9D4B3C59759C}"/>
    <dgm:cxn modelId="{EB6A08FF-9030-4017-B1E9-6AD5115A29A7}" type="presOf" srcId="{2D964783-69F2-43C7-B4C3-16175CF29305}" destId="{65CD5E87-C219-4AD7-9B69-621D7D23FE94}" srcOrd="0" destOrd="0" presId="urn:microsoft.com/office/officeart/2005/8/layout/vList2"/>
    <dgm:cxn modelId="{3130B548-F78E-45A8-B411-11DB1F21280A}" type="presParOf" srcId="{65CD5E87-C219-4AD7-9B69-621D7D23FE94}" destId="{BCE87D06-E043-470F-A376-DAA09F703BEB}" srcOrd="0" destOrd="0" presId="urn:microsoft.com/office/officeart/2005/8/layout/vList2"/>
    <dgm:cxn modelId="{281E09B3-7093-4E27-A2F0-7AE846BB5B93}" type="presParOf" srcId="{65CD5E87-C219-4AD7-9B69-621D7D23FE94}" destId="{A5BFDD34-D67B-484D-A513-5A3B636F538D}" srcOrd="1" destOrd="0" presId="urn:microsoft.com/office/officeart/2005/8/layout/vList2"/>
    <dgm:cxn modelId="{08F9FCDB-012E-4AE6-AAF4-06A4C44480ED}" type="presParOf" srcId="{65CD5E87-C219-4AD7-9B69-621D7D23FE94}" destId="{620B16D8-4105-4007-B5B2-FAE47E403548}" srcOrd="2" destOrd="0" presId="urn:microsoft.com/office/officeart/2005/8/layout/vList2"/>
    <dgm:cxn modelId="{94CAC69A-8F10-4156-BFC2-C9CBD32D7872}" type="presParOf" srcId="{65CD5E87-C219-4AD7-9B69-621D7D23FE94}" destId="{90C39DC5-6A8B-440D-A250-37A55941E804}" srcOrd="3" destOrd="0" presId="urn:microsoft.com/office/officeart/2005/8/layout/vList2"/>
    <dgm:cxn modelId="{78C20C70-12DA-42F7-88C5-C1301ACD8C7A}" type="presParOf" srcId="{65CD5E87-C219-4AD7-9B69-621D7D23FE94}" destId="{4CF67B25-525E-4BB3-B497-8E108ADDA1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805CB3-AD03-4F8A-A008-37149D08831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A9620F-9689-42B8-A785-1939D1582A07}">
      <dgm:prSet/>
      <dgm:spPr/>
      <dgm:t>
        <a:bodyPr/>
        <a:lstStyle/>
        <a:p>
          <a:pPr rtl="0"/>
          <a:r>
            <a:rPr lang="en-US"/>
            <a:t>In order to fight the negative effects of cancellation, hotels need to be able to identify which bookings are likely to be canceled</a:t>
          </a:r>
          <a:r>
            <a:rPr lang="en-US">
              <a:latin typeface="Neue Haas Grotesk Text Pro"/>
            </a:rPr>
            <a:t>.  </a:t>
          </a:r>
          <a:endParaRPr lang="en-US"/>
        </a:p>
      </dgm:t>
    </dgm:pt>
    <dgm:pt modelId="{6A7B29A9-B8E5-4DB7-B19F-ECEBE04A2186}" type="parTrans" cxnId="{1014C52A-F602-489E-94BB-159E079F8D54}">
      <dgm:prSet/>
      <dgm:spPr/>
      <dgm:t>
        <a:bodyPr/>
        <a:lstStyle/>
        <a:p>
          <a:endParaRPr lang="en-US"/>
        </a:p>
      </dgm:t>
    </dgm:pt>
    <dgm:pt modelId="{1B5203F5-7907-493A-ABF4-58BEB7ADB12E}" type="sibTrans" cxnId="{1014C52A-F602-489E-94BB-159E079F8D54}">
      <dgm:prSet/>
      <dgm:spPr/>
      <dgm:t>
        <a:bodyPr/>
        <a:lstStyle/>
        <a:p>
          <a:endParaRPr lang="en-US"/>
        </a:p>
      </dgm:t>
    </dgm:pt>
    <dgm:pt modelId="{A9D9A811-75EE-470E-B1D1-818387C3B616}">
      <dgm:prSet/>
      <dgm:spPr/>
      <dgm:t>
        <a:bodyPr/>
        <a:lstStyle/>
        <a:p>
          <a:r>
            <a:rPr lang="en-US"/>
            <a:t>Does LeadTime and Market Segment related to booking cancelation?</a:t>
          </a:r>
        </a:p>
      </dgm:t>
    </dgm:pt>
    <dgm:pt modelId="{F3357BB1-626C-4F00-8E21-19A406C7F5AA}" type="parTrans" cxnId="{E8949BA7-8A11-4B73-9C3C-D15F923B0734}">
      <dgm:prSet/>
      <dgm:spPr/>
      <dgm:t>
        <a:bodyPr/>
        <a:lstStyle/>
        <a:p>
          <a:endParaRPr lang="en-US"/>
        </a:p>
      </dgm:t>
    </dgm:pt>
    <dgm:pt modelId="{7D6726BF-2FB2-4596-A1E4-94E78CA55D71}" type="sibTrans" cxnId="{E8949BA7-8A11-4B73-9C3C-D15F923B0734}">
      <dgm:prSet/>
      <dgm:spPr/>
      <dgm:t>
        <a:bodyPr/>
        <a:lstStyle/>
        <a:p>
          <a:endParaRPr lang="en-US"/>
        </a:p>
      </dgm:t>
    </dgm:pt>
    <dgm:pt modelId="{B959A8E2-87F7-4805-A5B2-17169614AA89}">
      <dgm:prSet/>
      <dgm:spPr/>
      <dgm:t>
        <a:bodyPr/>
        <a:lstStyle/>
        <a:p>
          <a:r>
            <a:rPr lang="en-US"/>
            <a:t>Can we predict with accuracy if a booking will be cancelled based on the attributes?</a:t>
          </a:r>
        </a:p>
      </dgm:t>
    </dgm:pt>
    <dgm:pt modelId="{7F53ECA4-8D8D-4932-B26E-49604062AAA8}" type="parTrans" cxnId="{F93CC459-7FC1-4CC7-BE6A-19297B39DE94}">
      <dgm:prSet/>
      <dgm:spPr/>
      <dgm:t>
        <a:bodyPr/>
        <a:lstStyle/>
        <a:p>
          <a:endParaRPr lang="en-US"/>
        </a:p>
      </dgm:t>
    </dgm:pt>
    <dgm:pt modelId="{A261E468-C127-4ACF-81E8-C3E27EA75A74}" type="sibTrans" cxnId="{F93CC459-7FC1-4CC7-BE6A-19297B39DE94}">
      <dgm:prSet/>
      <dgm:spPr/>
      <dgm:t>
        <a:bodyPr/>
        <a:lstStyle/>
        <a:p>
          <a:endParaRPr lang="en-US"/>
        </a:p>
      </dgm:t>
    </dgm:pt>
    <dgm:pt modelId="{DEDCAE06-F396-49F1-9258-9415F656501B}">
      <dgm:prSet/>
      <dgm:spPr/>
      <dgm:t>
        <a:bodyPr/>
        <a:lstStyle/>
        <a:p>
          <a:r>
            <a:rPr lang="en-US"/>
            <a:t>What incentives we can provide to customers to reduce the booking cancellation?</a:t>
          </a:r>
        </a:p>
      </dgm:t>
    </dgm:pt>
    <dgm:pt modelId="{6395691E-A475-498C-85CE-44A2D9D30469}" type="parTrans" cxnId="{F357A30E-3C6D-4D1C-AFC5-E434B4B5FA01}">
      <dgm:prSet/>
      <dgm:spPr/>
      <dgm:t>
        <a:bodyPr/>
        <a:lstStyle/>
        <a:p>
          <a:endParaRPr lang="en-US"/>
        </a:p>
      </dgm:t>
    </dgm:pt>
    <dgm:pt modelId="{98459CC0-96BA-46D9-ACA6-11A6072D194B}" type="sibTrans" cxnId="{F357A30E-3C6D-4D1C-AFC5-E434B4B5FA01}">
      <dgm:prSet/>
      <dgm:spPr/>
      <dgm:t>
        <a:bodyPr/>
        <a:lstStyle/>
        <a:p>
          <a:endParaRPr lang="en-US"/>
        </a:p>
      </dgm:t>
    </dgm:pt>
    <dgm:pt modelId="{B5AE7528-24D1-4930-9489-007441A39613}">
      <dgm:prSet/>
      <dgm:spPr/>
      <dgm:t>
        <a:bodyPr/>
        <a:lstStyle/>
        <a:p>
          <a:r>
            <a:rPr lang="en-US"/>
            <a:t>How many days should the hotel keep between booking date and check in date for free cancellation?</a:t>
          </a:r>
        </a:p>
      </dgm:t>
    </dgm:pt>
    <dgm:pt modelId="{DB9AFF65-9F7E-44DE-A7E4-2512C0CE7491}" type="parTrans" cxnId="{13A3786A-9DEB-4A67-AB92-8286FC9A5527}">
      <dgm:prSet/>
      <dgm:spPr/>
      <dgm:t>
        <a:bodyPr/>
        <a:lstStyle/>
        <a:p>
          <a:endParaRPr lang="en-US"/>
        </a:p>
      </dgm:t>
    </dgm:pt>
    <dgm:pt modelId="{FA2CB4B0-224A-42E2-A335-706ECFB3C0B7}" type="sibTrans" cxnId="{13A3786A-9DEB-4A67-AB92-8286FC9A5527}">
      <dgm:prSet/>
      <dgm:spPr/>
      <dgm:t>
        <a:bodyPr/>
        <a:lstStyle/>
        <a:p>
          <a:endParaRPr lang="en-US"/>
        </a:p>
      </dgm:t>
    </dgm:pt>
    <dgm:pt modelId="{E79F09C3-3090-4E8E-99AD-383BF0B5AAED}" type="pres">
      <dgm:prSet presAssocID="{EF805CB3-AD03-4F8A-A008-37149D088318}" presName="linear" presStyleCnt="0">
        <dgm:presLayoutVars>
          <dgm:animLvl val="lvl"/>
          <dgm:resizeHandles val="exact"/>
        </dgm:presLayoutVars>
      </dgm:prSet>
      <dgm:spPr/>
    </dgm:pt>
    <dgm:pt modelId="{B5E5D6B8-B99F-45C9-93F7-E8AC997FB6BB}" type="pres">
      <dgm:prSet presAssocID="{98A9620F-9689-42B8-A785-1939D1582A0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2047203-662D-46C3-8829-A3D94B040145}" type="pres">
      <dgm:prSet presAssocID="{1B5203F5-7907-493A-ABF4-58BEB7ADB12E}" presName="spacer" presStyleCnt="0"/>
      <dgm:spPr/>
    </dgm:pt>
    <dgm:pt modelId="{E733D05F-BC49-4F48-866F-0C86134B458E}" type="pres">
      <dgm:prSet presAssocID="{A9D9A811-75EE-470E-B1D1-818387C3B61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A7CAE4B-14F6-4EB5-A96F-D7A694B8B863}" type="pres">
      <dgm:prSet presAssocID="{7D6726BF-2FB2-4596-A1E4-94E78CA55D71}" presName="spacer" presStyleCnt="0"/>
      <dgm:spPr/>
    </dgm:pt>
    <dgm:pt modelId="{AD0C21CD-7F97-46D8-9A7A-54430A5E5B6C}" type="pres">
      <dgm:prSet presAssocID="{B959A8E2-87F7-4805-A5B2-17169614AA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C08254F-ADB6-40F3-BA1F-A4962036B513}" type="pres">
      <dgm:prSet presAssocID="{A261E468-C127-4ACF-81E8-C3E27EA75A74}" presName="spacer" presStyleCnt="0"/>
      <dgm:spPr/>
    </dgm:pt>
    <dgm:pt modelId="{BCFD0599-01D9-44F6-80C8-C9840252786C}" type="pres">
      <dgm:prSet presAssocID="{DEDCAE06-F396-49F1-9258-9415F65650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EE10699-56C7-4B7D-8A81-DFA32B1223C9}" type="pres">
      <dgm:prSet presAssocID="{98459CC0-96BA-46D9-ACA6-11A6072D194B}" presName="spacer" presStyleCnt="0"/>
      <dgm:spPr/>
    </dgm:pt>
    <dgm:pt modelId="{B65FD824-5849-4E07-BEA3-E4C53CD0ABE0}" type="pres">
      <dgm:prSet presAssocID="{B5AE7528-24D1-4930-9489-007441A3961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357A30E-3C6D-4D1C-AFC5-E434B4B5FA01}" srcId="{EF805CB3-AD03-4F8A-A008-37149D088318}" destId="{DEDCAE06-F396-49F1-9258-9415F656501B}" srcOrd="3" destOrd="0" parTransId="{6395691E-A475-498C-85CE-44A2D9D30469}" sibTransId="{98459CC0-96BA-46D9-ACA6-11A6072D194B}"/>
    <dgm:cxn modelId="{1014C52A-F602-489E-94BB-159E079F8D54}" srcId="{EF805CB3-AD03-4F8A-A008-37149D088318}" destId="{98A9620F-9689-42B8-A785-1939D1582A07}" srcOrd="0" destOrd="0" parTransId="{6A7B29A9-B8E5-4DB7-B19F-ECEBE04A2186}" sibTransId="{1B5203F5-7907-493A-ABF4-58BEB7ADB12E}"/>
    <dgm:cxn modelId="{70799832-27ED-44C0-8476-B9E29F5DBCB6}" type="presOf" srcId="{A9D9A811-75EE-470E-B1D1-818387C3B616}" destId="{E733D05F-BC49-4F48-866F-0C86134B458E}" srcOrd="0" destOrd="0" presId="urn:microsoft.com/office/officeart/2005/8/layout/vList2"/>
    <dgm:cxn modelId="{13A3786A-9DEB-4A67-AB92-8286FC9A5527}" srcId="{EF805CB3-AD03-4F8A-A008-37149D088318}" destId="{B5AE7528-24D1-4930-9489-007441A39613}" srcOrd="4" destOrd="0" parTransId="{DB9AFF65-9F7E-44DE-A7E4-2512C0CE7491}" sibTransId="{FA2CB4B0-224A-42E2-A335-706ECFB3C0B7}"/>
    <dgm:cxn modelId="{F93CC459-7FC1-4CC7-BE6A-19297B39DE94}" srcId="{EF805CB3-AD03-4F8A-A008-37149D088318}" destId="{B959A8E2-87F7-4805-A5B2-17169614AA89}" srcOrd="2" destOrd="0" parTransId="{7F53ECA4-8D8D-4932-B26E-49604062AAA8}" sibTransId="{A261E468-C127-4ACF-81E8-C3E27EA75A74}"/>
    <dgm:cxn modelId="{1EED06A1-BB90-438A-A3A9-A71199B0E6C1}" type="presOf" srcId="{98A9620F-9689-42B8-A785-1939D1582A07}" destId="{B5E5D6B8-B99F-45C9-93F7-E8AC997FB6BB}" srcOrd="0" destOrd="0" presId="urn:microsoft.com/office/officeart/2005/8/layout/vList2"/>
    <dgm:cxn modelId="{E8949BA7-8A11-4B73-9C3C-D15F923B0734}" srcId="{EF805CB3-AD03-4F8A-A008-37149D088318}" destId="{A9D9A811-75EE-470E-B1D1-818387C3B616}" srcOrd="1" destOrd="0" parTransId="{F3357BB1-626C-4F00-8E21-19A406C7F5AA}" sibTransId="{7D6726BF-2FB2-4596-A1E4-94E78CA55D71}"/>
    <dgm:cxn modelId="{78E96BAF-756B-4D08-8693-D63025F09039}" type="presOf" srcId="{EF805CB3-AD03-4F8A-A008-37149D088318}" destId="{E79F09C3-3090-4E8E-99AD-383BF0B5AAED}" srcOrd="0" destOrd="0" presId="urn:microsoft.com/office/officeart/2005/8/layout/vList2"/>
    <dgm:cxn modelId="{C9CF79B5-770B-432A-986D-880C93C1D440}" type="presOf" srcId="{B959A8E2-87F7-4805-A5B2-17169614AA89}" destId="{AD0C21CD-7F97-46D8-9A7A-54430A5E5B6C}" srcOrd="0" destOrd="0" presId="urn:microsoft.com/office/officeart/2005/8/layout/vList2"/>
    <dgm:cxn modelId="{25B8C3C8-61B3-4691-AEDB-81C47B8E5E35}" type="presOf" srcId="{DEDCAE06-F396-49F1-9258-9415F656501B}" destId="{BCFD0599-01D9-44F6-80C8-C9840252786C}" srcOrd="0" destOrd="0" presId="urn:microsoft.com/office/officeart/2005/8/layout/vList2"/>
    <dgm:cxn modelId="{7D8BFCE2-55E9-4A74-B74B-E55D579643BB}" type="presOf" srcId="{B5AE7528-24D1-4930-9489-007441A39613}" destId="{B65FD824-5849-4E07-BEA3-E4C53CD0ABE0}" srcOrd="0" destOrd="0" presId="urn:microsoft.com/office/officeart/2005/8/layout/vList2"/>
    <dgm:cxn modelId="{99E8ED2A-D799-47A6-8820-F89FC521426B}" type="presParOf" srcId="{E79F09C3-3090-4E8E-99AD-383BF0B5AAED}" destId="{B5E5D6B8-B99F-45C9-93F7-E8AC997FB6BB}" srcOrd="0" destOrd="0" presId="urn:microsoft.com/office/officeart/2005/8/layout/vList2"/>
    <dgm:cxn modelId="{BBE2B4DD-0321-4B2E-9985-41D197C35386}" type="presParOf" srcId="{E79F09C3-3090-4E8E-99AD-383BF0B5AAED}" destId="{E2047203-662D-46C3-8829-A3D94B040145}" srcOrd="1" destOrd="0" presId="urn:microsoft.com/office/officeart/2005/8/layout/vList2"/>
    <dgm:cxn modelId="{85AFEE16-08A4-4A58-AD2A-9BEF11B5D2CD}" type="presParOf" srcId="{E79F09C3-3090-4E8E-99AD-383BF0B5AAED}" destId="{E733D05F-BC49-4F48-866F-0C86134B458E}" srcOrd="2" destOrd="0" presId="urn:microsoft.com/office/officeart/2005/8/layout/vList2"/>
    <dgm:cxn modelId="{95506D9E-14C4-4E22-A38C-72568E2E0695}" type="presParOf" srcId="{E79F09C3-3090-4E8E-99AD-383BF0B5AAED}" destId="{1A7CAE4B-14F6-4EB5-A96F-D7A694B8B863}" srcOrd="3" destOrd="0" presId="urn:microsoft.com/office/officeart/2005/8/layout/vList2"/>
    <dgm:cxn modelId="{557197F4-56D3-47CA-9B57-DE4D314B5CBE}" type="presParOf" srcId="{E79F09C3-3090-4E8E-99AD-383BF0B5AAED}" destId="{AD0C21CD-7F97-46D8-9A7A-54430A5E5B6C}" srcOrd="4" destOrd="0" presId="urn:microsoft.com/office/officeart/2005/8/layout/vList2"/>
    <dgm:cxn modelId="{C4B5CC64-9DDB-451B-B23E-5C2876460933}" type="presParOf" srcId="{E79F09C3-3090-4E8E-99AD-383BF0B5AAED}" destId="{1C08254F-ADB6-40F3-BA1F-A4962036B513}" srcOrd="5" destOrd="0" presId="urn:microsoft.com/office/officeart/2005/8/layout/vList2"/>
    <dgm:cxn modelId="{388B284B-0173-4112-A7E1-7AB74DB8215E}" type="presParOf" srcId="{E79F09C3-3090-4E8E-99AD-383BF0B5AAED}" destId="{BCFD0599-01D9-44F6-80C8-C9840252786C}" srcOrd="6" destOrd="0" presId="urn:microsoft.com/office/officeart/2005/8/layout/vList2"/>
    <dgm:cxn modelId="{A27DB140-F401-4AAD-B90A-E0CFDD82213F}" type="presParOf" srcId="{E79F09C3-3090-4E8E-99AD-383BF0B5AAED}" destId="{8EE10699-56C7-4B7D-8A81-DFA32B1223C9}" srcOrd="7" destOrd="0" presId="urn:microsoft.com/office/officeart/2005/8/layout/vList2"/>
    <dgm:cxn modelId="{C462652D-7D85-4DDE-A126-205738EF6072}" type="presParOf" srcId="{E79F09C3-3090-4E8E-99AD-383BF0B5AAED}" destId="{B65FD824-5849-4E07-BEA3-E4C53CD0ABE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4A4D1-741C-4323-9FA0-E81E993BDEF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E9CCA5D-777B-4FFA-8B5A-E73C8D0773D1}">
      <dgm:prSet/>
      <dgm:spPr/>
      <dgm:t>
        <a:bodyPr/>
        <a:lstStyle/>
        <a:p>
          <a:pPr>
            <a:defRPr cap="all"/>
          </a:pPr>
          <a:r>
            <a:rPr lang="en-US"/>
            <a:t>Thinking about the business questions </a:t>
          </a:r>
        </a:p>
      </dgm:t>
    </dgm:pt>
    <dgm:pt modelId="{9BFFEE7E-A58B-446C-AE2E-A2931709E169}" type="parTrans" cxnId="{0E430F98-C3A2-424B-937C-CD9BEF1B3869}">
      <dgm:prSet/>
      <dgm:spPr/>
      <dgm:t>
        <a:bodyPr/>
        <a:lstStyle/>
        <a:p>
          <a:endParaRPr lang="en-US"/>
        </a:p>
      </dgm:t>
    </dgm:pt>
    <dgm:pt modelId="{79CAD981-45D9-4E2A-9D1D-F1B2E72AEB5E}" type="sibTrans" cxnId="{0E430F98-C3A2-424B-937C-CD9BEF1B3869}">
      <dgm:prSet/>
      <dgm:spPr/>
      <dgm:t>
        <a:bodyPr/>
        <a:lstStyle/>
        <a:p>
          <a:endParaRPr lang="en-US"/>
        </a:p>
      </dgm:t>
    </dgm:pt>
    <dgm:pt modelId="{66F18748-EF49-46FC-BF42-3B23381D9E76}">
      <dgm:prSet/>
      <dgm:spPr/>
      <dgm:t>
        <a:bodyPr/>
        <a:lstStyle/>
        <a:p>
          <a:pPr>
            <a:defRPr cap="all"/>
          </a:pPr>
          <a:r>
            <a:rPr lang="en-US"/>
            <a:t>Analyzing Data</a:t>
          </a:r>
        </a:p>
      </dgm:t>
    </dgm:pt>
    <dgm:pt modelId="{FE9BEFCD-8066-48C0-B1E4-E6F2D0D55989}" type="parTrans" cxnId="{2BCA8407-F2D9-4131-9845-DC12900AF387}">
      <dgm:prSet/>
      <dgm:spPr/>
      <dgm:t>
        <a:bodyPr/>
        <a:lstStyle/>
        <a:p>
          <a:endParaRPr lang="en-US"/>
        </a:p>
      </dgm:t>
    </dgm:pt>
    <dgm:pt modelId="{0D159A5B-C5C4-4845-A8B1-17B6F6A5BAB6}" type="sibTrans" cxnId="{2BCA8407-F2D9-4131-9845-DC12900AF387}">
      <dgm:prSet/>
      <dgm:spPr/>
      <dgm:t>
        <a:bodyPr/>
        <a:lstStyle/>
        <a:p>
          <a:endParaRPr lang="en-US"/>
        </a:p>
      </dgm:t>
    </dgm:pt>
    <dgm:pt modelId="{8D44A4F3-26C3-4575-A76F-B3FF8E771D2E}">
      <dgm:prSet/>
      <dgm:spPr/>
      <dgm:t>
        <a:bodyPr/>
        <a:lstStyle/>
        <a:p>
          <a:pPr>
            <a:defRPr cap="all"/>
          </a:pPr>
          <a:r>
            <a:rPr lang="en-US"/>
            <a:t>Running CART to determine which features to choose</a:t>
          </a:r>
        </a:p>
      </dgm:t>
    </dgm:pt>
    <dgm:pt modelId="{544D5DA1-B73C-4952-8ADF-81C7A8F7029D}" type="parTrans" cxnId="{8708C905-42AB-42F6-9A31-8D085478B6D3}">
      <dgm:prSet/>
      <dgm:spPr/>
      <dgm:t>
        <a:bodyPr/>
        <a:lstStyle/>
        <a:p>
          <a:endParaRPr lang="en-US"/>
        </a:p>
      </dgm:t>
    </dgm:pt>
    <dgm:pt modelId="{A0486B4E-C954-4E12-8D7A-7A127FC9684B}" type="sibTrans" cxnId="{8708C905-42AB-42F6-9A31-8D085478B6D3}">
      <dgm:prSet/>
      <dgm:spPr/>
      <dgm:t>
        <a:bodyPr/>
        <a:lstStyle/>
        <a:p>
          <a:endParaRPr lang="en-US"/>
        </a:p>
      </dgm:t>
    </dgm:pt>
    <dgm:pt modelId="{4326D49D-6A43-4A37-826C-671450273AD8}">
      <dgm:prSet/>
      <dgm:spPr/>
      <dgm:t>
        <a:bodyPr/>
        <a:lstStyle/>
        <a:p>
          <a:pPr>
            <a:defRPr cap="all"/>
          </a:pPr>
          <a:r>
            <a:rPr lang="en-US"/>
            <a:t>Running the SVM model </a:t>
          </a:r>
        </a:p>
      </dgm:t>
    </dgm:pt>
    <dgm:pt modelId="{6CD3D616-D843-4952-B168-E2C9674B9BF5}" type="parTrans" cxnId="{AB7A16F6-01A9-4B62-8B97-5ADD4DD0BEE0}">
      <dgm:prSet/>
      <dgm:spPr/>
      <dgm:t>
        <a:bodyPr/>
        <a:lstStyle/>
        <a:p>
          <a:endParaRPr lang="en-US"/>
        </a:p>
      </dgm:t>
    </dgm:pt>
    <dgm:pt modelId="{822DB12C-9671-4FC8-96D9-982722475767}" type="sibTrans" cxnId="{AB7A16F6-01A9-4B62-8B97-5ADD4DD0BEE0}">
      <dgm:prSet/>
      <dgm:spPr/>
      <dgm:t>
        <a:bodyPr/>
        <a:lstStyle/>
        <a:p>
          <a:endParaRPr lang="en-US"/>
        </a:p>
      </dgm:t>
    </dgm:pt>
    <dgm:pt modelId="{B4BEF19C-3C9E-4A39-A4B3-F29249907CF7}" type="pres">
      <dgm:prSet presAssocID="{89F4A4D1-741C-4323-9FA0-E81E993BDEFF}" presName="root" presStyleCnt="0">
        <dgm:presLayoutVars>
          <dgm:dir/>
          <dgm:resizeHandles val="exact"/>
        </dgm:presLayoutVars>
      </dgm:prSet>
      <dgm:spPr/>
    </dgm:pt>
    <dgm:pt modelId="{6755AEB1-4EDA-4B98-9B90-50ABF8FD8D79}" type="pres">
      <dgm:prSet presAssocID="{2E9CCA5D-777B-4FFA-8B5A-E73C8D0773D1}" presName="compNode" presStyleCnt="0"/>
      <dgm:spPr/>
    </dgm:pt>
    <dgm:pt modelId="{461DCF19-06F7-4527-8D6D-4F39D4327E85}" type="pres">
      <dgm:prSet presAssocID="{2E9CCA5D-777B-4FFA-8B5A-E73C8D0773D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EBBBBD0-FDA9-40FE-BA7E-8634485AD380}" type="pres">
      <dgm:prSet presAssocID="{2E9CCA5D-777B-4FFA-8B5A-E73C8D0773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8BD9D08-115B-46DA-A6FC-59C449A05B08}" type="pres">
      <dgm:prSet presAssocID="{2E9CCA5D-777B-4FFA-8B5A-E73C8D0773D1}" presName="spaceRect" presStyleCnt="0"/>
      <dgm:spPr/>
    </dgm:pt>
    <dgm:pt modelId="{0F56F765-3C4D-4FA6-ACE4-0D01B1B4125E}" type="pres">
      <dgm:prSet presAssocID="{2E9CCA5D-777B-4FFA-8B5A-E73C8D0773D1}" presName="textRect" presStyleLbl="revTx" presStyleIdx="0" presStyleCnt="4">
        <dgm:presLayoutVars>
          <dgm:chMax val="1"/>
          <dgm:chPref val="1"/>
        </dgm:presLayoutVars>
      </dgm:prSet>
      <dgm:spPr/>
    </dgm:pt>
    <dgm:pt modelId="{DEC4A3C3-14D7-4780-BFC4-29B8D6CC986D}" type="pres">
      <dgm:prSet presAssocID="{79CAD981-45D9-4E2A-9D1D-F1B2E72AEB5E}" presName="sibTrans" presStyleCnt="0"/>
      <dgm:spPr/>
    </dgm:pt>
    <dgm:pt modelId="{653F91EF-E21F-419B-8DCE-8BD40A9E6C75}" type="pres">
      <dgm:prSet presAssocID="{66F18748-EF49-46FC-BF42-3B23381D9E76}" presName="compNode" presStyleCnt="0"/>
      <dgm:spPr/>
    </dgm:pt>
    <dgm:pt modelId="{775E75B1-B988-43C9-92EC-12CF633AB01B}" type="pres">
      <dgm:prSet presAssocID="{66F18748-EF49-46FC-BF42-3B23381D9E7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FF06EBB-3848-4A5B-BCBF-1D01C68DB05B}" type="pres">
      <dgm:prSet presAssocID="{66F18748-EF49-46FC-BF42-3B23381D9E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3240E13-8674-4811-AB94-A83565AA76EC}" type="pres">
      <dgm:prSet presAssocID="{66F18748-EF49-46FC-BF42-3B23381D9E76}" presName="spaceRect" presStyleCnt="0"/>
      <dgm:spPr/>
    </dgm:pt>
    <dgm:pt modelId="{BBF6CA7B-2DE4-4514-8F9B-BEF59C97C15B}" type="pres">
      <dgm:prSet presAssocID="{66F18748-EF49-46FC-BF42-3B23381D9E76}" presName="textRect" presStyleLbl="revTx" presStyleIdx="1" presStyleCnt="4">
        <dgm:presLayoutVars>
          <dgm:chMax val="1"/>
          <dgm:chPref val="1"/>
        </dgm:presLayoutVars>
      </dgm:prSet>
      <dgm:spPr/>
    </dgm:pt>
    <dgm:pt modelId="{F3F54CCF-485F-4D2D-BDF9-68243459DC96}" type="pres">
      <dgm:prSet presAssocID="{0D159A5B-C5C4-4845-A8B1-17B6F6A5BAB6}" presName="sibTrans" presStyleCnt="0"/>
      <dgm:spPr/>
    </dgm:pt>
    <dgm:pt modelId="{7ED31E84-BC63-49A4-BB2A-E2C3BDCA1A78}" type="pres">
      <dgm:prSet presAssocID="{8D44A4F3-26C3-4575-A76F-B3FF8E771D2E}" presName="compNode" presStyleCnt="0"/>
      <dgm:spPr/>
    </dgm:pt>
    <dgm:pt modelId="{5C9E9C5E-CD4A-437D-9AFD-65D008F7CE43}" type="pres">
      <dgm:prSet presAssocID="{8D44A4F3-26C3-4575-A76F-B3FF8E771D2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E87CB61-B5C4-4964-8B48-68BE961A4398}" type="pres">
      <dgm:prSet presAssocID="{8D44A4F3-26C3-4575-A76F-B3FF8E771D2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outline"/>
        </a:ext>
      </dgm:extLst>
    </dgm:pt>
    <dgm:pt modelId="{A9313F4E-E0EE-4694-ADD7-1A3947DDA9FA}" type="pres">
      <dgm:prSet presAssocID="{8D44A4F3-26C3-4575-A76F-B3FF8E771D2E}" presName="spaceRect" presStyleCnt="0"/>
      <dgm:spPr/>
    </dgm:pt>
    <dgm:pt modelId="{87C66960-F209-4FB8-BF1F-3C060D08272C}" type="pres">
      <dgm:prSet presAssocID="{8D44A4F3-26C3-4575-A76F-B3FF8E771D2E}" presName="textRect" presStyleLbl="revTx" presStyleIdx="2" presStyleCnt="4">
        <dgm:presLayoutVars>
          <dgm:chMax val="1"/>
          <dgm:chPref val="1"/>
        </dgm:presLayoutVars>
      </dgm:prSet>
      <dgm:spPr/>
    </dgm:pt>
    <dgm:pt modelId="{D395436F-6966-420F-BC28-0C42C341F5BD}" type="pres">
      <dgm:prSet presAssocID="{A0486B4E-C954-4E12-8D7A-7A127FC9684B}" presName="sibTrans" presStyleCnt="0"/>
      <dgm:spPr/>
    </dgm:pt>
    <dgm:pt modelId="{4D55B9F6-8015-411E-AE3F-4E2481324E1F}" type="pres">
      <dgm:prSet presAssocID="{4326D49D-6A43-4A37-826C-671450273AD8}" presName="compNode" presStyleCnt="0"/>
      <dgm:spPr/>
    </dgm:pt>
    <dgm:pt modelId="{459DCCDD-8EE3-4504-90EC-FAA6244AFC85}" type="pres">
      <dgm:prSet presAssocID="{4326D49D-6A43-4A37-826C-671450273AD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1ED9485-057A-4DA6-9854-C32FE64F03C9}" type="pres">
      <dgm:prSet presAssocID="{4326D49D-6A43-4A37-826C-671450273AD8}" presName="iconRect" presStyleLbl="node1" presStyleIdx="3" presStyleCnt="4" custLinFactNeighborX="869" custLinFactNeighborY="86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1B3EE54B-6AE4-4EA6-986C-9C294B670568}" type="pres">
      <dgm:prSet presAssocID="{4326D49D-6A43-4A37-826C-671450273AD8}" presName="spaceRect" presStyleCnt="0"/>
      <dgm:spPr/>
    </dgm:pt>
    <dgm:pt modelId="{84E9CDCB-13A7-4526-82A8-EC84668B150F}" type="pres">
      <dgm:prSet presAssocID="{4326D49D-6A43-4A37-826C-671450273A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708C905-42AB-42F6-9A31-8D085478B6D3}" srcId="{89F4A4D1-741C-4323-9FA0-E81E993BDEFF}" destId="{8D44A4F3-26C3-4575-A76F-B3FF8E771D2E}" srcOrd="2" destOrd="0" parTransId="{544D5DA1-B73C-4952-8ADF-81C7A8F7029D}" sibTransId="{A0486B4E-C954-4E12-8D7A-7A127FC9684B}"/>
    <dgm:cxn modelId="{2BCA8407-F2D9-4131-9845-DC12900AF387}" srcId="{89F4A4D1-741C-4323-9FA0-E81E993BDEFF}" destId="{66F18748-EF49-46FC-BF42-3B23381D9E76}" srcOrd="1" destOrd="0" parTransId="{FE9BEFCD-8066-48C0-B1E4-E6F2D0D55989}" sibTransId="{0D159A5B-C5C4-4845-A8B1-17B6F6A5BAB6}"/>
    <dgm:cxn modelId="{F594C52C-1DB4-41F8-B734-F66B8DF4A3EC}" type="presOf" srcId="{2E9CCA5D-777B-4FFA-8B5A-E73C8D0773D1}" destId="{0F56F765-3C4D-4FA6-ACE4-0D01B1B4125E}" srcOrd="0" destOrd="0" presId="urn:microsoft.com/office/officeart/2018/5/layout/IconLeafLabelList"/>
    <dgm:cxn modelId="{0A349C58-CC00-4315-8EBB-7FAD3B776D43}" type="presOf" srcId="{8D44A4F3-26C3-4575-A76F-B3FF8E771D2E}" destId="{87C66960-F209-4FB8-BF1F-3C060D08272C}" srcOrd="0" destOrd="0" presId="urn:microsoft.com/office/officeart/2018/5/layout/IconLeafLabelList"/>
    <dgm:cxn modelId="{C2CCD090-0906-48F9-BF10-62D0F612ECDB}" type="presOf" srcId="{4326D49D-6A43-4A37-826C-671450273AD8}" destId="{84E9CDCB-13A7-4526-82A8-EC84668B150F}" srcOrd="0" destOrd="0" presId="urn:microsoft.com/office/officeart/2018/5/layout/IconLeafLabelList"/>
    <dgm:cxn modelId="{0E430F98-C3A2-424B-937C-CD9BEF1B3869}" srcId="{89F4A4D1-741C-4323-9FA0-E81E993BDEFF}" destId="{2E9CCA5D-777B-4FFA-8B5A-E73C8D0773D1}" srcOrd="0" destOrd="0" parTransId="{9BFFEE7E-A58B-446C-AE2E-A2931709E169}" sibTransId="{79CAD981-45D9-4E2A-9D1D-F1B2E72AEB5E}"/>
    <dgm:cxn modelId="{D9E824AD-F528-4579-B9DD-C82E6C7505A8}" type="presOf" srcId="{66F18748-EF49-46FC-BF42-3B23381D9E76}" destId="{BBF6CA7B-2DE4-4514-8F9B-BEF59C97C15B}" srcOrd="0" destOrd="0" presId="urn:microsoft.com/office/officeart/2018/5/layout/IconLeafLabelList"/>
    <dgm:cxn modelId="{915A81B2-F603-42C4-A173-287496451F54}" type="presOf" srcId="{89F4A4D1-741C-4323-9FA0-E81E993BDEFF}" destId="{B4BEF19C-3C9E-4A39-A4B3-F29249907CF7}" srcOrd="0" destOrd="0" presId="urn:microsoft.com/office/officeart/2018/5/layout/IconLeafLabelList"/>
    <dgm:cxn modelId="{AB7A16F6-01A9-4B62-8B97-5ADD4DD0BEE0}" srcId="{89F4A4D1-741C-4323-9FA0-E81E993BDEFF}" destId="{4326D49D-6A43-4A37-826C-671450273AD8}" srcOrd="3" destOrd="0" parTransId="{6CD3D616-D843-4952-B168-E2C9674B9BF5}" sibTransId="{822DB12C-9671-4FC8-96D9-982722475767}"/>
    <dgm:cxn modelId="{96BC0A3F-7072-4EF0-91D4-CBEC3755BF91}" type="presParOf" srcId="{B4BEF19C-3C9E-4A39-A4B3-F29249907CF7}" destId="{6755AEB1-4EDA-4B98-9B90-50ABF8FD8D79}" srcOrd="0" destOrd="0" presId="urn:microsoft.com/office/officeart/2018/5/layout/IconLeafLabelList"/>
    <dgm:cxn modelId="{CCE4633A-646A-4022-8690-AD14F24EEB96}" type="presParOf" srcId="{6755AEB1-4EDA-4B98-9B90-50ABF8FD8D79}" destId="{461DCF19-06F7-4527-8D6D-4F39D4327E85}" srcOrd="0" destOrd="0" presId="urn:microsoft.com/office/officeart/2018/5/layout/IconLeafLabelList"/>
    <dgm:cxn modelId="{243C0732-5CD3-4EBD-AC1E-9E363B42D9F4}" type="presParOf" srcId="{6755AEB1-4EDA-4B98-9B90-50ABF8FD8D79}" destId="{6EBBBBD0-FDA9-40FE-BA7E-8634485AD380}" srcOrd="1" destOrd="0" presId="urn:microsoft.com/office/officeart/2018/5/layout/IconLeafLabelList"/>
    <dgm:cxn modelId="{2C2ADBA1-B752-4757-8C0B-4AE79BF0E17E}" type="presParOf" srcId="{6755AEB1-4EDA-4B98-9B90-50ABF8FD8D79}" destId="{58BD9D08-115B-46DA-A6FC-59C449A05B08}" srcOrd="2" destOrd="0" presId="urn:microsoft.com/office/officeart/2018/5/layout/IconLeafLabelList"/>
    <dgm:cxn modelId="{F569EF17-9138-48CE-87D2-42AD812FD333}" type="presParOf" srcId="{6755AEB1-4EDA-4B98-9B90-50ABF8FD8D79}" destId="{0F56F765-3C4D-4FA6-ACE4-0D01B1B4125E}" srcOrd="3" destOrd="0" presId="urn:microsoft.com/office/officeart/2018/5/layout/IconLeafLabelList"/>
    <dgm:cxn modelId="{2FC79CC4-C61C-4DD0-9C86-701EF6B6D0A2}" type="presParOf" srcId="{B4BEF19C-3C9E-4A39-A4B3-F29249907CF7}" destId="{DEC4A3C3-14D7-4780-BFC4-29B8D6CC986D}" srcOrd="1" destOrd="0" presId="urn:microsoft.com/office/officeart/2018/5/layout/IconLeafLabelList"/>
    <dgm:cxn modelId="{BC902D06-CD6E-4FB3-90DD-9D372BF0FBA9}" type="presParOf" srcId="{B4BEF19C-3C9E-4A39-A4B3-F29249907CF7}" destId="{653F91EF-E21F-419B-8DCE-8BD40A9E6C75}" srcOrd="2" destOrd="0" presId="urn:microsoft.com/office/officeart/2018/5/layout/IconLeafLabelList"/>
    <dgm:cxn modelId="{D899A8B9-1DF7-4450-84A6-C2B57F913E91}" type="presParOf" srcId="{653F91EF-E21F-419B-8DCE-8BD40A9E6C75}" destId="{775E75B1-B988-43C9-92EC-12CF633AB01B}" srcOrd="0" destOrd="0" presId="urn:microsoft.com/office/officeart/2018/5/layout/IconLeafLabelList"/>
    <dgm:cxn modelId="{DF6BB820-E03A-4BC4-8D3F-5EEE5984F7DD}" type="presParOf" srcId="{653F91EF-E21F-419B-8DCE-8BD40A9E6C75}" destId="{7FF06EBB-3848-4A5B-BCBF-1D01C68DB05B}" srcOrd="1" destOrd="0" presId="urn:microsoft.com/office/officeart/2018/5/layout/IconLeafLabelList"/>
    <dgm:cxn modelId="{53D59943-D48A-4BE7-A87B-8658584BFD25}" type="presParOf" srcId="{653F91EF-E21F-419B-8DCE-8BD40A9E6C75}" destId="{E3240E13-8674-4811-AB94-A83565AA76EC}" srcOrd="2" destOrd="0" presId="urn:microsoft.com/office/officeart/2018/5/layout/IconLeafLabelList"/>
    <dgm:cxn modelId="{28E8B020-DD6E-4B53-BCAA-D0C2CCF97194}" type="presParOf" srcId="{653F91EF-E21F-419B-8DCE-8BD40A9E6C75}" destId="{BBF6CA7B-2DE4-4514-8F9B-BEF59C97C15B}" srcOrd="3" destOrd="0" presId="urn:microsoft.com/office/officeart/2018/5/layout/IconLeafLabelList"/>
    <dgm:cxn modelId="{62051A1B-539A-4ABD-87CA-2D31278147DC}" type="presParOf" srcId="{B4BEF19C-3C9E-4A39-A4B3-F29249907CF7}" destId="{F3F54CCF-485F-4D2D-BDF9-68243459DC96}" srcOrd="3" destOrd="0" presId="urn:microsoft.com/office/officeart/2018/5/layout/IconLeafLabelList"/>
    <dgm:cxn modelId="{6B072105-D5FF-49D1-ADD7-BA633985A03C}" type="presParOf" srcId="{B4BEF19C-3C9E-4A39-A4B3-F29249907CF7}" destId="{7ED31E84-BC63-49A4-BB2A-E2C3BDCA1A78}" srcOrd="4" destOrd="0" presId="urn:microsoft.com/office/officeart/2018/5/layout/IconLeafLabelList"/>
    <dgm:cxn modelId="{DE321BCC-3687-49A4-B9F6-FFE1AF9B51BF}" type="presParOf" srcId="{7ED31E84-BC63-49A4-BB2A-E2C3BDCA1A78}" destId="{5C9E9C5E-CD4A-437D-9AFD-65D008F7CE43}" srcOrd="0" destOrd="0" presId="urn:microsoft.com/office/officeart/2018/5/layout/IconLeafLabelList"/>
    <dgm:cxn modelId="{145A4566-B4B8-4C6F-B3CE-2A73DAD59133}" type="presParOf" srcId="{7ED31E84-BC63-49A4-BB2A-E2C3BDCA1A78}" destId="{3E87CB61-B5C4-4964-8B48-68BE961A4398}" srcOrd="1" destOrd="0" presId="urn:microsoft.com/office/officeart/2018/5/layout/IconLeafLabelList"/>
    <dgm:cxn modelId="{754B91B7-25A2-4CA7-9300-3BE7BBE65E22}" type="presParOf" srcId="{7ED31E84-BC63-49A4-BB2A-E2C3BDCA1A78}" destId="{A9313F4E-E0EE-4694-ADD7-1A3947DDA9FA}" srcOrd="2" destOrd="0" presId="urn:microsoft.com/office/officeart/2018/5/layout/IconLeafLabelList"/>
    <dgm:cxn modelId="{B1967B06-24A8-4C50-8469-040038569F60}" type="presParOf" srcId="{7ED31E84-BC63-49A4-BB2A-E2C3BDCA1A78}" destId="{87C66960-F209-4FB8-BF1F-3C060D08272C}" srcOrd="3" destOrd="0" presId="urn:microsoft.com/office/officeart/2018/5/layout/IconLeafLabelList"/>
    <dgm:cxn modelId="{625F26A6-901F-4D39-B2D4-853AEFC878B6}" type="presParOf" srcId="{B4BEF19C-3C9E-4A39-A4B3-F29249907CF7}" destId="{D395436F-6966-420F-BC28-0C42C341F5BD}" srcOrd="5" destOrd="0" presId="urn:microsoft.com/office/officeart/2018/5/layout/IconLeafLabelList"/>
    <dgm:cxn modelId="{431758E8-65F0-44A2-9F6D-22154FCDD8CD}" type="presParOf" srcId="{B4BEF19C-3C9E-4A39-A4B3-F29249907CF7}" destId="{4D55B9F6-8015-411E-AE3F-4E2481324E1F}" srcOrd="6" destOrd="0" presId="urn:microsoft.com/office/officeart/2018/5/layout/IconLeafLabelList"/>
    <dgm:cxn modelId="{6FAF5EA8-C6D7-40B9-B1C1-ECB6A1F81191}" type="presParOf" srcId="{4D55B9F6-8015-411E-AE3F-4E2481324E1F}" destId="{459DCCDD-8EE3-4504-90EC-FAA6244AFC85}" srcOrd="0" destOrd="0" presId="urn:microsoft.com/office/officeart/2018/5/layout/IconLeafLabelList"/>
    <dgm:cxn modelId="{10A75DD7-D7AD-4BC8-8115-F195DE69335F}" type="presParOf" srcId="{4D55B9F6-8015-411E-AE3F-4E2481324E1F}" destId="{91ED9485-057A-4DA6-9854-C32FE64F03C9}" srcOrd="1" destOrd="0" presId="urn:microsoft.com/office/officeart/2018/5/layout/IconLeafLabelList"/>
    <dgm:cxn modelId="{1BBB8849-88F4-4427-8663-B21620D63EF3}" type="presParOf" srcId="{4D55B9F6-8015-411E-AE3F-4E2481324E1F}" destId="{1B3EE54B-6AE4-4EA6-986C-9C294B670568}" srcOrd="2" destOrd="0" presId="urn:microsoft.com/office/officeart/2018/5/layout/IconLeafLabelList"/>
    <dgm:cxn modelId="{5080758E-82C9-4A6A-ACD5-FA754EB077D2}" type="presParOf" srcId="{4D55B9F6-8015-411E-AE3F-4E2481324E1F}" destId="{84E9CDCB-13A7-4526-82A8-EC84668B150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F4BD6C-DC24-46C9-B48A-91F7CDB259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19AE6-52C1-4401-8B64-243F73052EE8}">
      <dgm:prSet/>
      <dgm:spPr/>
      <dgm:t>
        <a:bodyPr/>
        <a:lstStyle/>
        <a:p>
          <a:r>
            <a:rPr lang="en-US"/>
            <a:t>Rows: 40,060</a:t>
          </a:r>
        </a:p>
      </dgm:t>
    </dgm:pt>
    <dgm:pt modelId="{34BFCB20-EE98-4CFA-B750-4019051F5A90}" type="parTrans" cxnId="{43E2E243-A23C-4E06-B99F-539A51CCAE82}">
      <dgm:prSet/>
      <dgm:spPr/>
      <dgm:t>
        <a:bodyPr/>
        <a:lstStyle/>
        <a:p>
          <a:endParaRPr lang="en-US"/>
        </a:p>
      </dgm:t>
    </dgm:pt>
    <dgm:pt modelId="{A4999A14-308F-4C68-908C-C8D92B49EF75}" type="sibTrans" cxnId="{43E2E243-A23C-4E06-B99F-539A51CCAE82}">
      <dgm:prSet/>
      <dgm:spPr/>
      <dgm:t>
        <a:bodyPr/>
        <a:lstStyle/>
        <a:p>
          <a:endParaRPr lang="en-US"/>
        </a:p>
      </dgm:t>
    </dgm:pt>
    <dgm:pt modelId="{CD6A33E8-C54D-4A25-AEBB-7989740F4FC3}">
      <dgm:prSet/>
      <dgm:spPr/>
      <dgm:t>
        <a:bodyPr/>
        <a:lstStyle/>
        <a:p>
          <a:r>
            <a:rPr lang="en-US"/>
            <a:t>Columns: 20</a:t>
          </a:r>
        </a:p>
      </dgm:t>
    </dgm:pt>
    <dgm:pt modelId="{B409F1BA-34BD-4623-BB0B-6C2A53E3AF42}" type="parTrans" cxnId="{AAB69D1B-6D08-4233-8F59-ADA1E184701C}">
      <dgm:prSet/>
      <dgm:spPr/>
      <dgm:t>
        <a:bodyPr/>
        <a:lstStyle/>
        <a:p>
          <a:endParaRPr lang="en-US"/>
        </a:p>
      </dgm:t>
    </dgm:pt>
    <dgm:pt modelId="{EE26F3D2-7E06-4079-B506-16A82E272277}" type="sibTrans" cxnId="{AAB69D1B-6D08-4233-8F59-ADA1E184701C}">
      <dgm:prSet/>
      <dgm:spPr/>
      <dgm:t>
        <a:bodyPr/>
        <a:lstStyle/>
        <a:p>
          <a:endParaRPr lang="en-US"/>
        </a:p>
      </dgm:t>
    </dgm:pt>
    <dgm:pt modelId="{3AEC9BAF-3243-42D3-A921-DF456B7E3183}">
      <dgm:prSet/>
      <dgm:spPr/>
      <dgm:t>
        <a:bodyPr/>
        <a:lstStyle/>
        <a:p>
          <a:r>
            <a:rPr lang="en-US"/>
            <a:t>Source: </a:t>
          </a:r>
          <a:r>
            <a:rPr lang="en-US" u="sng">
              <a:hlinkClick xmlns:r="http://schemas.openxmlformats.org/officeDocument/2006/relationships" r:id="rId1"/>
            </a:rPr>
            <a:t>https://intro-datascience.s3.us-east2.amazonaws.com/Resort01.csv</a:t>
          </a:r>
          <a:endParaRPr lang="en-US"/>
        </a:p>
      </dgm:t>
    </dgm:pt>
    <dgm:pt modelId="{E7CF0204-7768-4E29-85F5-CD488B34FE64}" type="parTrans" cxnId="{20B436AF-3945-44AC-BF8F-7AD994D36A3B}">
      <dgm:prSet/>
      <dgm:spPr/>
      <dgm:t>
        <a:bodyPr/>
        <a:lstStyle/>
        <a:p>
          <a:endParaRPr lang="en-US"/>
        </a:p>
      </dgm:t>
    </dgm:pt>
    <dgm:pt modelId="{E8EDF976-39E8-40F9-AA66-C8821BFC4E10}" type="sibTrans" cxnId="{20B436AF-3945-44AC-BF8F-7AD994D36A3B}">
      <dgm:prSet/>
      <dgm:spPr/>
      <dgm:t>
        <a:bodyPr/>
        <a:lstStyle/>
        <a:p>
          <a:endParaRPr lang="en-US"/>
        </a:p>
      </dgm:t>
    </dgm:pt>
    <dgm:pt modelId="{510AC08C-71ED-4DCB-8338-63AD0BFB9ECD}">
      <dgm:prSet/>
      <dgm:spPr/>
      <dgm:t>
        <a:bodyPr/>
        <a:lstStyle/>
        <a:p>
          <a:r>
            <a:rPr lang="en-US"/>
            <a:t>Data Type: Mostly Categorical</a:t>
          </a:r>
        </a:p>
      </dgm:t>
    </dgm:pt>
    <dgm:pt modelId="{65C85750-7B48-4DAE-A1C1-94FDA67A668C}" type="parTrans" cxnId="{7237DAEC-59A8-45DC-8FB1-3BEB67195677}">
      <dgm:prSet/>
      <dgm:spPr/>
      <dgm:t>
        <a:bodyPr/>
        <a:lstStyle/>
        <a:p>
          <a:endParaRPr lang="en-US"/>
        </a:p>
      </dgm:t>
    </dgm:pt>
    <dgm:pt modelId="{589E9140-C62F-43B7-8ED0-C4FE39161E56}" type="sibTrans" cxnId="{7237DAEC-59A8-45DC-8FB1-3BEB67195677}">
      <dgm:prSet/>
      <dgm:spPr/>
      <dgm:t>
        <a:bodyPr/>
        <a:lstStyle/>
        <a:p>
          <a:endParaRPr lang="en-US"/>
        </a:p>
      </dgm:t>
    </dgm:pt>
    <dgm:pt modelId="{CDD4D0E2-9E8D-4BC3-A088-C5F4906B9A1C}" type="pres">
      <dgm:prSet presAssocID="{E0F4BD6C-DC24-46C9-B48A-91F7CDB259CF}" presName="linear" presStyleCnt="0">
        <dgm:presLayoutVars>
          <dgm:animLvl val="lvl"/>
          <dgm:resizeHandles val="exact"/>
        </dgm:presLayoutVars>
      </dgm:prSet>
      <dgm:spPr/>
    </dgm:pt>
    <dgm:pt modelId="{CFE28118-4D31-4A23-966D-522658E6E864}" type="pres">
      <dgm:prSet presAssocID="{01219AE6-52C1-4401-8B64-243F73052E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1D1AE6-8558-47D8-ACB6-604D5253F37D}" type="pres">
      <dgm:prSet presAssocID="{A4999A14-308F-4C68-908C-C8D92B49EF75}" presName="spacer" presStyleCnt="0"/>
      <dgm:spPr/>
    </dgm:pt>
    <dgm:pt modelId="{D9E35270-4921-484B-BE15-E63553FE796D}" type="pres">
      <dgm:prSet presAssocID="{CD6A33E8-C54D-4A25-AEBB-7989740F4F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8BC50B-318D-42CC-AE22-678DB7B9D266}" type="pres">
      <dgm:prSet presAssocID="{EE26F3D2-7E06-4079-B506-16A82E272277}" presName="spacer" presStyleCnt="0"/>
      <dgm:spPr/>
    </dgm:pt>
    <dgm:pt modelId="{DB8EB243-42F6-48C1-8008-BDD4DFEF1F85}" type="pres">
      <dgm:prSet presAssocID="{3AEC9BAF-3243-42D3-A921-DF456B7E318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39B309-F2B4-499E-B5F6-920A82923C80}" type="pres">
      <dgm:prSet presAssocID="{E8EDF976-39E8-40F9-AA66-C8821BFC4E10}" presName="spacer" presStyleCnt="0"/>
      <dgm:spPr/>
    </dgm:pt>
    <dgm:pt modelId="{984CA179-0338-43EF-8BF4-3675AB79235B}" type="pres">
      <dgm:prSet presAssocID="{510AC08C-71ED-4DCB-8338-63AD0BFB9EC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E4E109-4019-4DB3-A628-96C537569D95}" type="presOf" srcId="{CD6A33E8-C54D-4A25-AEBB-7989740F4FC3}" destId="{D9E35270-4921-484B-BE15-E63553FE796D}" srcOrd="0" destOrd="0" presId="urn:microsoft.com/office/officeart/2005/8/layout/vList2"/>
    <dgm:cxn modelId="{AC2AB111-60E6-4388-A10E-7CC91E7EB7C0}" type="presOf" srcId="{01219AE6-52C1-4401-8B64-243F73052EE8}" destId="{CFE28118-4D31-4A23-966D-522658E6E864}" srcOrd="0" destOrd="0" presId="urn:microsoft.com/office/officeart/2005/8/layout/vList2"/>
    <dgm:cxn modelId="{AAB69D1B-6D08-4233-8F59-ADA1E184701C}" srcId="{E0F4BD6C-DC24-46C9-B48A-91F7CDB259CF}" destId="{CD6A33E8-C54D-4A25-AEBB-7989740F4FC3}" srcOrd="1" destOrd="0" parTransId="{B409F1BA-34BD-4623-BB0B-6C2A53E3AF42}" sibTransId="{EE26F3D2-7E06-4079-B506-16A82E272277}"/>
    <dgm:cxn modelId="{8CE2FE1F-EC44-45BF-B371-F7A11924C9A3}" type="presOf" srcId="{E0F4BD6C-DC24-46C9-B48A-91F7CDB259CF}" destId="{CDD4D0E2-9E8D-4BC3-A088-C5F4906B9A1C}" srcOrd="0" destOrd="0" presId="urn:microsoft.com/office/officeart/2005/8/layout/vList2"/>
    <dgm:cxn modelId="{43E2E243-A23C-4E06-B99F-539A51CCAE82}" srcId="{E0F4BD6C-DC24-46C9-B48A-91F7CDB259CF}" destId="{01219AE6-52C1-4401-8B64-243F73052EE8}" srcOrd="0" destOrd="0" parTransId="{34BFCB20-EE98-4CFA-B750-4019051F5A90}" sibTransId="{A4999A14-308F-4C68-908C-C8D92B49EF75}"/>
    <dgm:cxn modelId="{E4CB0C9C-F52E-4D80-907B-501C96E9AD6F}" type="presOf" srcId="{3AEC9BAF-3243-42D3-A921-DF456B7E3183}" destId="{DB8EB243-42F6-48C1-8008-BDD4DFEF1F85}" srcOrd="0" destOrd="0" presId="urn:microsoft.com/office/officeart/2005/8/layout/vList2"/>
    <dgm:cxn modelId="{20B436AF-3945-44AC-BF8F-7AD994D36A3B}" srcId="{E0F4BD6C-DC24-46C9-B48A-91F7CDB259CF}" destId="{3AEC9BAF-3243-42D3-A921-DF456B7E3183}" srcOrd="2" destOrd="0" parTransId="{E7CF0204-7768-4E29-85F5-CD488B34FE64}" sibTransId="{E8EDF976-39E8-40F9-AA66-C8821BFC4E10}"/>
    <dgm:cxn modelId="{30A088C6-4E14-47E0-876B-CAF63FEAA34B}" type="presOf" srcId="{510AC08C-71ED-4DCB-8338-63AD0BFB9ECD}" destId="{984CA179-0338-43EF-8BF4-3675AB79235B}" srcOrd="0" destOrd="0" presId="urn:microsoft.com/office/officeart/2005/8/layout/vList2"/>
    <dgm:cxn modelId="{7237DAEC-59A8-45DC-8FB1-3BEB67195677}" srcId="{E0F4BD6C-DC24-46C9-B48A-91F7CDB259CF}" destId="{510AC08C-71ED-4DCB-8338-63AD0BFB9ECD}" srcOrd="3" destOrd="0" parTransId="{65C85750-7B48-4DAE-A1C1-94FDA67A668C}" sibTransId="{589E9140-C62F-43B7-8ED0-C4FE39161E56}"/>
    <dgm:cxn modelId="{ACD31EE1-9435-4119-BFB4-8BC890535D52}" type="presParOf" srcId="{CDD4D0E2-9E8D-4BC3-A088-C5F4906B9A1C}" destId="{CFE28118-4D31-4A23-966D-522658E6E864}" srcOrd="0" destOrd="0" presId="urn:microsoft.com/office/officeart/2005/8/layout/vList2"/>
    <dgm:cxn modelId="{74463B58-6C7A-4E9E-ABB9-61D6C18A2091}" type="presParOf" srcId="{CDD4D0E2-9E8D-4BC3-A088-C5F4906B9A1C}" destId="{C91D1AE6-8558-47D8-ACB6-604D5253F37D}" srcOrd="1" destOrd="0" presId="urn:microsoft.com/office/officeart/2005/8/layout/vList2"/>
    <dgm:cxn modelId="{293B3EE8-DF3A-4D89-845D-87625E76F498}" type="presParOf" srcId="{CDD4D0E2-9E8D-4BC3-A088-C5F4906B9A1C}" destId="{D9E35270-4921-484B-BE15-E63553FE796D}" srcOrd="2" destOrd="0" presId="urn:microsoft.com/office/officeart/2005/8/layout/vList2"/>
    <dgm:cxn modelId="{2C3123FF-0110-4042-88C9-17C1FBA7CF8A}" type="presParOf" srcId="{CDD4D0E2-9E8D-4BC3-A088-C5F4906B9A1C}" destId="{498BC50B-318D-42CC-AE22-678DB7B9D266}" srcOrd="3" destOrd="0" presId="urn:microsoft.com/office/officeart/2005/8/layout/vList2"/>
    <dgm:cxn modelId="{2FE07606-C09D-4221-AD6B-A9FDD7CE5C5D}" type="presParOf" srcId="{CDD4D0E2-9E8D-4BC3-A088-C5F4906B9A1C}" destId="{DB8EB243-42F6-48C1-8008-BDD4DFEF1F85}" srcOrd="4" destOrd="0" presId="urn:microsoft.com/office/officeart/2005/8/layout/vList2"/>
    <dgm:cxn modelId="{C8158687-9A73-4D77-B6B0-D8B089CF12B7}" type="presParOf" srcId="{CDD4D0E2-9E8D-4BC3-A088-C5F4906B9A1C}" destId="{5C39B309-F2B4-499E-B5F6-920A82923C80}" srcOrd="5" destOrd="0" presId="urn:microsoft.com/office/officeart/2005/8/layout/vList2"/>
    <dgm:cxn modelId="{071E1459-544A-45A7-9DEF-9E42F7A129CF}" type="presParOf" srcId="{CDD4D0E2-9E8D-4BC3-A088-C5F4906B9A1C}" destId="{984CA179-0338-43EF-8BF4-3675AB79235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F4BD6C-DC24-46C9-B48A-91F7CDB259CF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1219AE6-52C1-4401-8B64-243F73052EE8}">
      <dgm:prSet phldr="0"/>
      <dgm:spPr/>
      <dgm:t>
        <a:bodyPr/>
        <a:lstStyle/>
        <a:p>
          <a:r>
            <a:rPr lang="en-US">
              <a:latin typeface="Neue Haas Grotesk Text Pro"/>
            </a:rPr>
            <a:t>Lack of customer behavior data</a:t>
          </a:r>
          <a:endParaRPr lang="en-US"/>
        </a:p>
      </dgm:t>
    </dgm:pt>
    <dgm:pt modelId="{34BFCB20-EE98-4CFA-B750-4019051F5A90}" type="parTrans" cxnId="{43E2E243-A23C-4E06-B99F-539A51CCAE82}">
      <dgm:prSet/>
      <dgm:spPr/>
      <dgm:t>
        <a:bodyPr/>
        <a:lstStyle/>
        <a:p>
          <a:endParaRPr lang="en-US"/>
        </a:p>
      </dgm:t>
    </dgm:pt>
    <dgm:pt modelId="{A4999A14-308F-4C68-908C-C8D92B49EF75}" type="sibTrans" cxnId="{43E2E243-A23C-4E06-B99F-539A51CCAE82}">
      <dgm:prSet/>
      <dgm:spPr/>
      <dgm:t>
        <a:bodyPr/>
        <a:lstStyle/>
        <a:p>
          <a:endParaRPr lang="en-US"/>
        </a:p>
      </dgm:t>
    </dgm:pt>
    <dgm:pt modelId="{3AEC9BAF-3243-42D3-A921-DF456B7E3183}">
      <dgm:prSet phldr="0"/>
      <dgm:spPr/>
      <dgm:t>
        <a:bodyPr/>
        <a:lstStyle/>
        <a:p>
          <a:r>
            <a:rPr lang="en-US" u="none">
              <a:latin typeface="Neue Haas Grotesk Text Pro"/>
            </a:rPr>
            <a:t>Type of special request</a:t>
          </a:r>
          <a:endParaRPr lang="en-US" u="none"/>
        </a:p>
      </dgm:t>
    </dgm:pt>
    <dgm:pt modelId="{E7CF0204-7768-4E29-85F5-CD488B34FE64}" type="parTrans" cxnId="{20B436AF-3945-44AC-BF8F-7AD994D36A3B}">
      <dgm:prSet/>
      <dgm:spPr/>
      <dgm:t>
        <a:bodyPr/>
        <a:lstStyle/>
        <a:p>
          <a:endParaRPr lang="en-US"/>
        </a:p>
      </dgm:t>
    </dgm:pt>
    <dgm:pt modelId="{E8EDF976-39E8-40F9-AA66-C8821BFC4E10}" type="sibTrans" cxnId="{20B436AF-3945-44AC-BF8F-7AD994D36A3B}">
      <dgm:prSet/>
      <dgm:spPr/>
      <dgm:t>
        <a:bodyPr/>
        <a:lstStyle/>
        <a:p>
          <a:endParaRPr lang="en-US"/>
        </a:p>
      </dgm:t>
    </dgm:pt>
    <dgm:pt modelId="{E357DA00-4124-4AF3-BACD-543E1654F202}" type="pres">
      <dgm:prSet presAssocID="{E0F4BD6C-DC24-46C9-B48A-91F7CDB259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C61915-3259-4B76-B488-8F5208D2D3B9}" type="pres">
      <dgm:prSet presAssocID="{01219AE6-52C1-4401-8B64-243F73052EE8}" presName="hierRoot1" presStyleCnt="0"/>
      <dgm:spPr/>
    </dgm:pt>
    <dgm:pt modelId="{B3AAE478-C39B-400A-9519-0E8A4CE51DD3}" type="pres">
      <dgm:prSet presAssocID="{01219AE6-52C1-4401-8B64-243F73052EE8}" presName="composite" presStyleCnt="0"/>
      <dgm:spPr/>
    </dgm:pt>
    <dgm:pt modelId="{994651B7-1168-403D-A4B4-845F96AF6A6F}" type="pres">
      <dgm:prSet presAssocID="{01219AE6-52C1-4401-8B64-243F73052EE8}" presName="background" presStyleLbl="node0" presStyleIdx="0" presStyleCnt="2"/>
      <dgm:spPr/>
    </dgm:pt>
    <dgm:pt modelId="{A20B330D-3AF8-4191-BA13-7A523A0CDD0B}" type="pres">
      <dgm:prSet presAssocID="{01219AE6-52C1-4401-8B64-243F73052EE8}" presName="text" presStyleLbl="fgAcc0" presStyleIdx="0" presStyleCnt="2">
        <dgm:presLayoutVars>
          <dgm:chPref val="3"/>
        </dgm:presLayoutVars>
      </dgm:prSet>
      <dgm:spPr/>
    </dgm:pt>
    <dgm:pt modelId="{4DDF4463-B499-4CDA-A8CB-8C3A5E3BF84A}" type="pres">
      <dgm:prSet presAssocID="{01219AE6-52C1-4401-8B64-243F73052EE8}" presName="hierChild2" presStyleCnt="0"/>
      <dgm:spPr/>
    </dgm:pt>
    <dgm:pt modelId="{593315D8-FAF6-4390-A817-C67E678F2C0B}" type="pres">
      <dgm:prSet presAssocID="{3AEC9BAF-3243-42D3-A921-DF456B7E3183}" presName="hierRoot1" presStyleCnt="0"/>
      <dgm:spPr/>
    </dgm:pt>
    <dgm:pt modelId="{6492B6EF-F3B4-4C7B-A0EA-1E9C82E81A0D}" type="pres">
      <dgm:prSet presAssocID="{3AEC9BAF-3243-42D3-A921-DF456B7E3183}" presName="composite" presStyleCnt="0"/>
      <dgm:spPr/>
    </dgm:pt>
    <dgm:pt modelId="{7456638F-937F-47C5-8F54-9865B647C857}" type="pres">
      <dgm:prSet presAssocID="{3AEC9BAF-3243-42D3-A921-DF456B7E3183}" presName="background" presStyleLbl="node0" presStyleIdx="1" presStyleCnt="2"/>
      <dgm:spPr/>
    </dgm:pt>
    <dgm:pt modelId="{AD087BE1-2985-4DA1-BF06-0854E51B03E4}" type="pres">
      <dgm:prSet presAssocID="{3AEC9BAF-3243-42D3-A921-DF456B7E3183}" presName="text" presStyleLbl="fgAcc0" presStyleIdx="1" presStyleCnt="2">
        <dgm:presLayoutVars>
          <dgm:chPref val="3"/>
        </dgm:presLayoutVars>
      </dgm:prSet>
      <dgm:spPr/>
    </dgm:pt>
    <dgm:pt modelId="{D7A85A4A-78A1-4E38-9B2B-35C4889EB9EB}" type="pres">
      <dgm:prSet presAssocID="{3AEC9BAF-3243-42D3-A921-DF456B7E3183}" presName="hierChild2" presStyleCnt="0"/>
      <dgm:spPr/>
    </dgm:pt>
  </dgm:ptLst>
  <dgm:cxnLst>
    <dgm:cxn modelId="{43E2E243-A23C-4E06-B99F-539A51CCAE82}" srcId="{E0F4BD6C-DC24-46C9-B48A-91F7CDB259CF}" destId="{01219AE6-52C1-4401-8B64-243F73052EE8}" srcOrd="0" destOrd="0" parTransId="{34BFCB20-EE98-4CFA-B750-4019051F5A90}" sibTransId="{A4999A14-308F-4C68-908C-C8D92B49EF75}"/>
    <dgm:cxn modelId="{761EF692-D1BB-436C-85E2-020D02DD5812}" type="presOf" srcId="{3AEC9BAF-3243-42D3-A921-DF456B7E3183}" destId="{AD087BE1-2985-4DA1-BF06-0854E51B03E4}" srcOrd="0" destOrd="0" presId="urn:microsoft.com/office/officeart/2005/8/layout/hierarchy1"/>
    <dgm:cxn modelId="{20B436AF-3945-44AC-BF8F-7AD994D36A3B}" srcId="{E0F4BD6C-DC24-46C9-B48A-91F7CDB259CF}" destId="{3AEC9BAF-3243-42D3-A921-DF456B7E3183}" srcOrd="1" destOrd="0" parTransId="{E7CF0204-7768-4E29-85F5-CD488B34FE64}" sibTransId="{E8EDF976-39E8-40F9-AA66-C8821BFC4E10}"/>
    <dgm:cxn modelId="{FB6170BE-A256-4E81-8478-19BA7369C0AE}" type="presOf" srcId="{01219AE6-52C1-4401-8B64-243F73052EE8}" destId="{A20B330D-3AF8-4191-BA13-7A523A0CDD0B}" srcOrd="0" destOrd="0" presId="urn:microsoft.com/office/officeart/2005/8/layout/hierarchy1"/>
    <dgm:cxn modelId="{ED696EED-56D5-43EA-A332-C069E54726FE}" type="presOf" srcId="{E0F4BD6C-DC24-46C9-B48A-91F7CDB259CF}" destId="{E357DA00-4124-4AF3-BACD-543E1654F202}" srcOrd="0" destOrd="0" presId="urn:microsoft.com/office/officeart/2005/8/layout/hierarchy1"/>
    <dgm:cxn modelId="{4D5AB22C-24BD-48D5-8B49-74394B8B15A1}" type="presParOf" srcId="{E357DA00-4124-4AF3-BACD-543E1654F202}" destId="{2BC61915-3259-4B76-B488-8F5208D2D3B9}" srcOrd="0" destOrd="0" presId="urn:microsoft.com/office/officeart/2005/8/layout/hierarchy1"/>
    <dgm:cxn modelId="{96B84C61-6A25-4A8E-8ECB-6B83B7AFB869}" type="presParOf" srcId="{2BC61915-3259-4B76-B488-8F5208D2D3B9}" destId="{B3AAE478-C39B-400A-9519-0E8A4CE51DD3}" srcOrd="0" destOrd="0" presId="urn:microsoft.com/office/officeart/2005/8/layout/hierarchy1"/>
    <dgm:cxn modelId="{07253A11-424D-4CEF-B0AD-0228ECC8DB63}" type="presParOf" srcId="{B3AAE478-C39B-400A-9519-0E8A4CE51DD3}" destId="{994651B7-1168-403D-A4B4-845F96AF6A6F}" srcOrd="0" destOrd="0" presId="urn:microsoft.com/office/officeart/2005/8/layout/hierarchy1"/>
    <dgm:cxn modelId="{B10EE612-2199-4192-B044-E214E570532D}" type="presParOf" srcId="{B3AAE478-C39B-400A-9519-0E8A4CE51DD3}" destId="{A20B330D-3AF8-4191-BA13-7A523A0CDD0B}" srcOrd="1" destOrd="0" presId="urn:microsoft.com/office/officeart/2005/8/layout/hierarchy1"/>
    <dgm:cxn modelId="{BBCCB42C-5A8A-4E98-A525-5491B89B7905}" type="presParOf" srcId="{2BC61915-3259-4B76-B488-8F5208D2D3B9}" destId="{4DDF4463-B499-4CDA-A8CB-8C3A5E3BF84A}" srcOrd="1" destOrd="0" presId="urn:microsoft.com/office/officeart/2005/8/layout/hierarchy1"/>
    <dgm:cxn modelId="{03EDF8E5-EDB5-4BE3-8768-1A4E1217D14F}" type="presParOf" srcId="{E357DA00-4124-4AF3-BACD-543E1654F202}" destId="{593315D8-FAF6-4390-A817-C67E678F2C0B}" srcOrd="1" destOrd="0" presId="urn:microsoft.com/office/officeart/2005/8/layout/hierarchy1"/>
    <dgm:cxn modelId="{7A5507A8-32AD-4FA5-B5E7-9EFCA82116D9}" type="presParOf" srcId="{593315D8-FAF6-4390-A817-C67E678F2C0B}" destId="{6492B6EF-F3B4-4C7B-A0EA-1E9C82E81A0D}" srcOrd="0" destOrd="0" presId="urn:microsoft.com/office/officeart/2005/8/layout/hierarchy1"/>
    <dgm:cxn modelId="{8F6CD4F8-BD06-4A85-92AB-BC54D1F65BC8}" type="presParOf" srcId="{6492B6EF-F3B4-4C7B-A0EA-1E9C82E81A0D}" destId="{7456638F-937F-47C5-8F54-9865B647C857}" srcOrd="0" destOrd="0" presId="urn:microsoft.com/office/officeart/2005/8/layout/hierarchy1"/>
    <dgm:cxn modelId="{3599ADD4-5A5A-4EAF-AD40-8DD5F2ECAA56}" type="presParOf" srcId="{6492B6EF-F3B4-4C7B-A0EA-1E9C82E81A0D}" destId="{AD087BE1-2985-4DA1-BF06-0854E51B03E4}" srcOrd="1" destOrd="0" presId="urn:microsoft.com/office/officeart/2005/8/layout/hierarchy1"/>
    <dgm:cxn modelId="{2481A7EB-7308-4E78-A319-01B99AF83BC5}" type="presParOf" srcId="{593315D8-FAF6-4390-A817-C67E678F2C0B}" destId="{D7A85A4A-78A1-4E38-9B2B-35C4889EB9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DB98E6-0729-47D4-9E5D-0C73F813420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190F23F-FB96-4AEF-BD93-1F4898E03885}">
      <dgm:prSet/>
      <dgm:spPr/>
      <dgm:t>
        <a:bodyPr/>
        <a:lstStyle/>
        <a:p>
          <a:r>
            <a:rPr lang="en-US"/>
            <a:t>Most of the cancellation are done by online travel agents, need to change the terms and conditions with them</a:t>
          </a:r>
        </a:p>
      </dgm:t>
    </dgm:pt>
    <dgm:pt modelId="{6B9F5EB9-E3A4-4F85-BA06-07A89849059C}" type="parTrans" cxnId="{F13CAC8D-B7C8-45F5-A85E-247D33799AF0}">
      <dgm:prSet/>
      <dgm:spPr/>
      <dgm:t>
        <a:bodyPr/>
        <a:lstStyle/>
        <a:p>
          <a:endParaRPr lang="en-US"/>
        </a:p>
      </dgm:t>
    </dgm:pt>
    <dgm:pt modelId="{FDEAEA16-43F9-494C-8F21-61DD96219429}" type="sibTrans" cxnId="{F13CAC8D-B7C8-45F5-A85E-247D33799AF0}">
      <dgm:prSet/>
      <dgm:spPr/>
      <dgm:t>
        <a:bodyPr/>
        <a:lstStyle/>
        <a:p>
          <a:endParaRPr lang="en-US"/>
        </a:p>
      </dgm:t>
    </dgm:pt>
    <dgm:pt modelId="{EB967FF6-55FB-487D-A0A5-64939B47D0B6}">
      <dgm:prSet/>
      <dgm:spPr/>
      <dgm:t>
        <a:bodyPr/>
        <a:lstStyle/>
        <a:p>
          <a:pPr rtl="0"/>
          <a:r>
            <a:rPr lang="en-US">
              <a:latin typeface="Neue Haas Grotesk Text Pro"/>
            </a:rPr>
            <a:t>Booking deposit fee should be dependent on how many days ago booking is made</a:t>
          </a:r>
        </a:p>
      </dgm:t>
    </dgm:pt>
    <dgm:pt modelId="{1BCA0348-05BF-4A50-B5B4-70CD043CE6AB}" type="parTrans" cxnId="{0A8CB87B-77E2-4727-B529-DB121C31F061}">
      <dgm:prSet/>
      <dgm:spPr/>
      <dgm:t>
        <a:bodyPr/>
        <a:lstStyle/>
        <a:p>
          <a:endParaRPr lang="en-US"/>
        </a:p>
      </dgm:t>
    </dgm:pt>
    <dgm:pt modelId="{6667E84F-1026-482E-99BF-9DEC8A2438DA}" type="sibTrans" cxnId="{0A8CB87B-77E2-4727-B529-DB121C31F061}">
      <dgm:prSet/>
      <dgm:spPr/>
      <dgm:t>
        <a:bodyPr/>
        <a:lstStyle/>
        <a:p>
          <a:endParaRPr lang="en-US"/>
        </a:p>
      </dgm:t>
    </dgm:pt>
    <dgm:pt modelId="{3A24B85D-F719-457D-AAC4-C914E1ED487B}">
      <dgm:prSet/>
      <dgm:spPr/>
      <dgm:t>
        <a:bodyPr/>
        <a:lstStyle/>
        <a:p>
          <a:pPr rtl="0"/>
          <a:r>
            <a:rPr lang="en-US">
              <a:latin typeface="Neue Haas Grotesk Text Pro"/>
            </a:rPr>
            <a:t>We see that Portugal has the highest number of cancellation.  </a:t>
          </a:r>
          <a:endParaRPr lang="en-US"/>
        </a:p>
      </dgm:t>
    </dgm:pt>
    <dgm:pt modelId="{DE359362-1368-4256-8490-71A9C7609B49}" type="parTrans" cxnId="{9C122C53-7F71-4519-B3EB-79135C88A895}">
      <dgm:prSet/>
      <dgm:spPr/>
      <dgm:t>
        <a:bodyPr/>
        <a:lstStyle/>
        <a:p>
          <a:endParaRPr lang="en-US"/>
        </a:p>
      </dgm:t>
    </dgm:pt>
    <dgm:pt modelId="{4C0F05AA-13A3-4227-A16B-AE7CBD05E83D}" type="sibTrans" cxnId="{9C122C53-7F71-4519-B3EB-79135C88A895}">
      <dgm:prSet/>
      <dgm:spPr/>
      <dgm:t>
        <a:bodyPr/>
        <a:lstStyle/>
        <a:p>
          <a:endParaRPr lang="en-US"/>
        </a:p>
      </dgm:t>
    </dgm:pt>
    <dgm:pt modelId="{138EE597-4B69-4E48-A0FA-37A8B568EE8C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Determine</a:t>
          </a:r>
          <a:r>
            <a:rPr lang="en-US"/>
            <a:t> a threshold number of days</a:t>
          </a:r>
          <a:r>
            <a:rPr lang="en-US">
              <a:latin typeface="Neue Haas Grotesk Text Pro"/>
            </a:rPr>
            <a:t> for customers to pay</a:t>
          </a:r>
          <a:r>
            <a:rPr lang="en-US"/>
            <a:t> convenience fee if </a:t>
          </a:r>
          <a:r>
            <a:rPr lang="en-US">
              <a:latin typeface="Neue Haas Grotesk Text Pro"/>
            </a:rPr>
            <a:t>booking is cancelled</a:t>
          </a:r>
        </a:p>
      </dgm:t>
    </dgm:pt>
    <dgm:pt modelId="{763E06AE-36AB-459F-9887-32DC64F338FE}" type="parTrans" cxnId="{3D17C266-9736-4404-9DFC-085AF1A5D939}">
      <dgm:prSet/>
      <dgm:spPr/>
    </dgm:pt>
    <dgm:pt modelId="{F51C1D02-ADF9-4F20-A595-0207D758FE09}" type="sibTrans" cxnId="{3D17C266-9736-4404-9DFC-085AF1A5D939}">
      <dgm:prSet/>
      <dgm:spPr/>
    </dgm:pt>
    <dgm:pt modelId="{B6818566-0808-42F7-ABD3-2BF63E91744D}">
      <dgm:prSet phldr="0"/>
      <dgm:spPr/>
      <dgm:t>
        <a:bodyPr/>
        <a:lstStyle/>
        <a:p>
          <a:pPr rtl="0"/>
          <a:r>
            <a:rPr lang="en-US"/>
            <a:t>Customers book 2 </a:t>
          </a:r>
          <a:r>
            <a:rPr lang="en-US">
              <a:latin typeface="Neue Haas Grotesk Text Pro"/>
            </a:rPr>
            <a:t>months</a:t>
          </a:r>
          <a:r>
            <a:rPr lang="en-US"/>
            <a:t> in advance</a:t>
          </a:r>
          <a:r>
            <a:rPr lang="en-US">
              <a:latin typeface="Neue Haas Grotesk Text Pro"/>
            </a:rPr>
            <a:t> </a:t>
          </a:r>
          <a:r>
            <a:rPr lang="en-US"/>
            <a:t>as per observation, if a customer cancels with more than 60 days left within check in, there should be no fee</a:t>
          </a:r>
        </a:p>
      </dgm:t>
    </dgm:pt>
    <dgm:pt modelId="{6EC962D6-5B23-45C6-9FCE-ADD962219689}" type="parTrans" cxnId="{1DC8B39C-344D-4979-8861-98BD462780BE}">
      <dgm:prSet/>
      <dgm:spPr/>
    </dgm:pt>
    <dgm:pt modelId="{495282D6-E610-41AE-9534-AFE336C35B13}" type="sibTrans" cxnId="{1DC8B39C-344D-4979-8861-98BD462780BE}">
      <dgm:prSet/>
      <dgm:spPr/>
    </dgm:pt>
    <dgm:pt modelId="{CB997610-CE40-4D42-AB26-675F0CFFC6D1}">
      <dgm:prSet phldr="0"/>
      <dgm:spPr/>
      <dgm:t>
        <a:bodyPr/>
        <a:lstStyle/>
        <a:p>
          <a:r>
            <a:rPr lang="en-US">
              <a:latin typeface="Neue Haas Grotesk Text Pro"/>
            </a:rPr>
            <a:t>Special</a:t>
          </a:r>
          <a:r>
            <a:rPr lang="en-US"/>
            <a:t> requests and parking space required by the customers when met shows less chances of cancellation </a:t>
          </a:r>
        </a:p>
      </dgm:t>
    </dgm:pt>
    <dgm:pt modelId="{7F518EFD-D31A-4CDE-99DA-7E40C6C36C4A}" type="parTrans" cxnId="{205CD6DA-EF18-48FF-973B-8FAA1E945F12}">
      <dgm:prSet/>
      <dgm:spPr/>
    </dgm:pt>
    <dgm:pt modelId="{78EF937C-7B07-4DE0-B7C7-C4B572D339B2}" type="sibTrans" cxnId="{205CD6DA-EF18-48FF-973B-8FAA1E945F12}">
      <dgm:prSet/>
      <dgm:spPr/>
    </dgm:pt>
    <dgm:pt modelId="{877E59F0-61A7-4A01-827E-07CA0EC8556F}" type="pres">
      <dgm:prSet presAssocID="{6DDB98E6-0729-47D4-9E5D-0C73F8134201}" presName="linear" presStyleCnt="0">
        <dgm:presLayoutVars>
          <dgm:animLvl val="lvl"/>
          <dgm:resizeHandles val="exact"/>
        </dgm:presLayoutVars>
      </dgm:prSet>
      <dgm:spPr/>
    </dgm:pt>
    <dgm:pt modelId="{3E16C611-5FA7-49DE-B075-6681162AFC2B}" type="pres">
      <dgm:prSet presAssocID="{138EE597-4B69-4E48-A0FA-37A8B568EE8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467B8F4-4858-4CCD-9D19-5D0E32F4C8CC}" type="pres">
      <dgm:prSet presAssocID="{F51C1D02-ADF9-4F20-A595-0207D758FE09}" presName="spacer" presStyleCnt="0"/>
      <dgm:spPr/>
    </dgm:pt>
    <dgm:pt modelId="{09202732-024A-4CDF-AE56-383C66553720}" type="pres">
      <dgm:prSet presAssocID="{B6818566-0808-42F7-ABD3-2BF63E91744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C856D8C-FB7C-4AC2-A01B-39F2582E3C24}" type="pres">
      <dgm:prSet presAssocID="{495282D6-E610-41AE-9534-AFE336C35B13}" presName="spacer" presStyleCnt="0"/>
      <dgm:spPr/>
    </dgm:pt>
    <dgm:pt modelId="{7460E5D7-17DC-4894-9A3E-E88F54BDB94A}" type="pres">
      <dgm:prSet presAssocID="{D190F23F-FB96-4AEF-BD93-1F4898E0388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C31E57D-1AD5-4FE5-B41C-779CCAF24118}" type="pres">
      <dgm:prSet presAssocID="{FDEAEA16-43F9-494C-8F21-61DD96219429}" presName="spacer" presStyleCnt="0"/>
      <dgm:spPr/>
    </dgm:pt>
    <dgm:pt modelId="{E5DA785A-D836-4401-B57B-CE81DA033A82}" type="pres">
      <dgm:prSet presAssocID="{EB967FF6-55FB-487D-A0A5-64939B47D0B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41F1EAC-F8F0-4B6E-81BA-7858598D8189}" type="pres">
      <dgm:prSet presAssocID="{6667E84F-1026-482E-99BF-9DEC8A2438DA}" presName="spacer" presStyleCnt="0"/>
      <dgm:spPr/>
    </dgm:pt>
    <dgm:pt modelId="{D4E33656-A7F9-4570-B607-E2DF6CB6692F}" type="pres">
      <dgm:prSet presAssocID="{CB997610-CE40-4D42-AB26-675F0CFFC6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02A37A3-8975-4A90-A2CD-AA4B87003A80}" type="pres">
      <dgm:prSet presAssocID="{78EF937C-7B07-4DE0-B7C7-C4B572D339B2}" presName="spacer" presStyleCnt="0"/>
      <dgm:spPr/>
    </dgm:pt>
    <dgm:pt modelId="{CBCE9AD8-165F-42E3-A3EF-57BEF341E82A}" type="pres">
      <dgm:prSet presAssocID="{3A24B85D-F719-457D-AAC4-C914E1ED487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169130B-E206-457C-8A93-E30110EAA2AC}" type="presOf" srcId="{CB997610-CE40-4D42-AB26-675F0CFFC6D1}" destId="{D4E33656-A7F9-4570-B607-E2DF6CB6692F}" srcOrd="0" destOrd="0" presId="urn:microsoft.com/office/officeart/2005/8/layout/vList2"/>
    <dgm:cxn modelId="{0127F22C-C66B-4BC1-91BA-DAF8DB87F150}" type="presOf" srcId="{138EE597-4B69-4E48-A0FA-37A8B568EE8C}" destId="{3E16C611-5FA7-49DE-B075-6681162AFC2B}" srcOrd="0" destOrd="0" presId="urn:microsoft.com/office/officeart/2005/8/layout/vList2"/>
    <dgm:cxn modelId="{633F173A-6319-45D2-8772-D7A9FAC00D45}" type="presOf" srcId="{B6818566-0808-42F7-ABD3-2BF63E91744D}" destId="{09202732-024A-4CDF-AE56-383C66553720}" srcOrd="0" destOrd="0" presId="urn:microsoft.com/office/officeart/2005/8/layout/vList2"/>
    <dgm:cxn modelId="{3D17C266-9736-4404-9DFC-085AF1A5D939}" srcId="{6DDB98E6-0729-47D4-9E5D-0C73F8134201}" destId="{138EE597-4B69-4E48-A0FA-37A8B568EE8C}" srcOrd="0" destOrd="0" parTransId="{763E06AE-36AB-459F-9887-32DC64F338FE}" sibTransId="{F51C1D02-ADF9-4F20-A595-0207D758FE09}"/>
    <dgm:cxn modelId="{9C122C53-7F71-4519-B3EB-79135C88A895}" srcId="{6DDB98E6-0729-47D4-9E5D-0C73F8134201}" destId="{3A24B85D-F719-457D-AAC4-C914E1ED487B}" srcOrd="5" destOrd="0" parTransId="{DE359362-1368-4256-8490-71A9C7609B49}" sibTransId="{4C0F05AA-13A3-4227-A16B-AE7CBD05E83D}"/>
    <dgm:cxn modelId="{0A8CB87B-77E2-4727-B529-DB121C31F061}" srcId="{6DDB98E6-0729-47D4-9E5D-0C73F8134201}" destId="{EB967FF6-55FB-487D-A0A5-64939B47D0B6}" srcOrd="3" destOrd="0" parTransId="{1BCA0348-05BF-4A50-B5B4-70CD043CE6AB}" sibTransId="{6667E84F-1026-482E-99BF-9DEC8A2438DA}"/>
    <dgm:cxn modelId="{F13CAC8D-B7C8-45F5-A85E-247D33799AF0}" srcId="{6DDB98E6-0729-47D4-9E5D-0C73F8134201}" destId="{D190F23F-FB96-4AEF-BD93-1F4898E03885}" srcOrd="2" destOrd="0" parTransId="{6B9F5EB9-E3A4-4F85-BA06-07A89849059C}" sibTransId="{FDEAEA16-43F9-494C-8F21-61DD96219429}"/>
    <dgm:cxn modelId="{1DC8B39C-344D-4979-8861-98BD462780BE}" srcId="{6DDB98E6-0729-47D4-9E5D-0C73F8134201}" destId="{B6818566-0808-42F7-ABD3-2BF63E91744D}" srcOrd="1" destOrd="0" parTransId="{6EC962D6-5B23-45C6-9FCE-ADD962219689}" sibTransId="{495282D6-E610-41AE-9534-AFE336C35B13}"/>
    <dgm:cxn modelId="{073D36AA-7F5E-4BDA-A4E7-E870AA480EA4}" type="presOf" srcId="{6DDB98E6-0729-47D4-9E5D-0C73F8134201}" destId="{877E59F0-61A7-4A01-827E-07CA0EC8556F}" srcOrd="0" destOrd="0" presId="urn:microsoft.com/office/officeart/2005/8/layout/vList2"/>
    <dgm:cxn modelId="{11066FBA-99EF-4394-8C3B-805CC0C0DE45}" type="presOf" srcId="{D190F23F-FB96-4AEF-BD93-1F4898E03885}" destId="{7460E5D7-17DC-4894-9A3E-E88F54BDB94A}" srcOrd="0" destOrd="0" presId="urn:microsoft.com/office/officeart/2005/8/layout/vList2"/>
    <dgm:cxn modelId="{C0E639C4-FF70-4601-9BA1-D489E4581AE8}" type="presOf" srcId="{EB967FF6-55FB-487D-A0A5-64939B47D0B6}" destId="{E5DA785A-D836-4401-B57B-CE81DA033A82}" srcOrd="0" destOrd="0" presId="urn:microsoft.com/office/officeart/2005/8/layout/vList2"/>
    <dgm:cxn modelId="{205CD6DA-EF18-48FF-973B-8FAA1E945F12}" srcId="{6DDB98E6-0729-47D4-9E5D-0C73F8134201}" destId="{CB997610-CE40-4D42-AB26-675F0CFFC6D1}" srcOrd="4" destOrd="0" parTransId="{7F518EFD-D31A-4CDE-99DA-7E40C6C36C4A}" sibTransId="{78EF937C-7B07-4DE0-B7C7-C4B572D339B2}"/>
    <dgm:cxn modelId="{F57467E2-E270-4454-863F-38A2CFD08234}" type="presOf" srcId="{3A24B85D-F719-457D-AAC4-C914E1ED487B}" destId="{CBCE9AD8-165F-42E3-A3EF-57BEF341E82A}" srcOrd="0" destOrd="0" presId="urn:microsoft.com/office/officeart/2005/8/layout/vList2"/>
    <dgm:cxn modelId="{5E68116F-DAD4-41D7-BB39-5C52C5CBBB54}" type="presParOf" srcId="{877E59F0-61A7-4A01-827E-07CA0EC8556F}" destId="{3E16C611-5FA7-49DE-B075-6681162AFC2B}" srcOrd="0" destOrd="0" presId="urn:microsoft.com/office/officeart/2005/8/layout/vList2"/>
    <dgm:cxn modelId="{DD567437-0902-40D8-8222-64F5F79EAEA8}" type="presParOf" srcId="{877E59F0-61A7-4A01-827E-07CA0EC8556F}" destId="{4467B8F4-4858-4CCD-9D19-5D0E32F4C8CC}" srcOrd="1" destOrd="0" presId="urn:microsoft.com/office/officeart/2005/8/layout/vList2"/>
    <dgm:cxn modelId="{B170BF87-2EF8-46C9-8AF8-B80683158A30}" type="presParOf" srcId="{877E59F0-61A7-4A01-827E-07CA0EC8556F}" destId="{09202732-024A-4CDF-AE56-383C66553720}" srcOrd="2" destOrd="0" presId="urn:microsoft.com/office/officeart/2005/8/layout/vList2"/>
    <dgm:cxn modelId="{E7A32E51-E865-4BFB-A5A2-942776C493F4}" type="presParOf" srcId="{877E59F0-61A7-4A01-827E-07CA0EC8556F}" destId="{DC856D8C-FB7C-4AC2-A01B-39F2582E3C24}" srcOrd="3" destOrd="0" presId="urn:microsoft.com/office/officeart/2005/8/layout/vList2"/>
    <dgm:cxn modelId="{1AD48458-0A7F-4062-A088-8FBA312EA9AC}" type="presParOf" srcId="{877E59F0-61A7-4A01-827E-07CA0EC8556F}" destId="{7460E5D7-17DC-4894-9A3E-E88F54BDB94A}" srcOrd="4" destOrd="0" presId="urn:microsoft.com/office/officeart/2005/8/layout/vList2"/>
    <dgm:cxn modelId="{7222EE9E-4FE0-426C-B606-9BCF632DE8A7}" type="presParOf" srcId="{877E59F0-61A7-4A01-827E-07CA0EC8556F}" destId="{EC31E57D-1AD5-4FE5-B41C-779CCAF24118}" srcOrd="5" destOrd="0" presId="urn:microsoft.com/office/officeart/2005/8/layout/vList2"/>
    <dgm:cxn modelId="{E540D492-1DF6-43A3-867D-95B30A93E2E7}" type="presParOf" srcId="{877E59F0-61A7-4A01-827E-07CA0EC8556F}" destId="{E5DA785A-D836-4401-B57B-CE81DA033A82}" srcOrd="6" destOrd="0" presId="urn:microsoft.com/office/officeart/2005/8/layout/vList2"/>
    <dgm:cxn modelId="{44C0FF00-3940-46D2-9FFD-7D8574A2E005}" type="presParOf" srcId="{877E59F0-61A7-4A01-827E-07CA0EC8556F}" destId="{541F1EAC-F8F0-4B6E-81BA-7858598D8189}" srcOrd="7" destOrd="0" presId="urn:microsoft.com/office/officeart/2005/8/layout/vList2"/>
    <dgm:cxn modelId="{967F31F6-C758-4912-8C3D-241604C48969}" type="presParOf" srcId="{877E59F0-61A7-4A01-827E-07CA0EC8556F}" destId="{D4E33656-A7F9-4570-B607-E2DF6CB6692F}" srcOrd="8" destOrd="0" presId="urn:microsoft.com/office/officeart/2005/8/layout/vList2"/>
    <dgm:cxn modelId="{CF93FFA1-E239-470F-9258-DC34F3DA3BB2}" type="presParOf" srcId="{877E59F0-61A7-4A01-827E-07CA0EC8556F}" destId="{D02A37A3-8975-4A90-A2CD-AA4B87003A80}" srcOrd="9" destOrd="0" presId="urn:microsoft.com/office/officeart/2005/8/layout/vList2"/>
    <dgm:cxn modelId="{B3ADB3FA-8954-4BB6-ACB3-8210EA1183B6}" type="presParOf" srcId="{877E59F0-61A7-4A01-827E-07CA0EC8556F}" destId="{CBCE9AD8-165F-42E3-A3EF-57BEF341E82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F4BD6C-DC24-46C9-B48A-91F7CDB259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19AE6-52C1-4401-8B64-243F73052EE8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Include more customer behavior</a:t>
          </a:r>
          <a:endParaRPr lang="en-US"/>
        </a:p>
      </dgm:t>
    </dgm:pt>
    <dgm:pt modelId="{34BFCB20-EE98-4CFA-B750-4019051F5A90}" type="parTrans" cxnId="{43E2E243-A23C-4E06-B99F-539A51CCAE82}">
      <dgm:prSet/>
      <dgm:spPr/>
      <dgm:t>
        <a:bodyPr/>
        <a:lstStyle/>
        <a:p>
          <a:endParaRPr lang="en-US"/>
        </a:p>
      </dgm:t>
    </dgm:pt>
    <dgm:pt modelId="{A4999A14-308F-4C68-908C-C8D92B49EF75}" type="sibTrans" cxnId="{43E2E243-A23C-4E06-B99F-539A51CCAE82}">
      <dgm:prSet/>
      <dgm:spPr/>
      <dgm:t>
        <a:bodyPr/>
        <a:lstStyle/>
        <a:p>
          <a:endParaRPr lang="en-US"/>
        </a:p>
      </dgm:t>
    </dgm:pt>
    <dgm:pt modelId="{3AEC9BAF-3243-42D3-A921-DF456B7E3183}">
      <dgm:prSet phldr="0"/>
      <dgm:spPr/>
      <dgm:t>
        <a:bodyPr/>
        <a:lstStyle/>
        <a:p>
          <a:pPr rtl="0"/>
          <a:r>
            <a:rPr lang="en-US" u="none">
              <a:latin typeface="Neue Haas Grotesk Text Pro"/>
            </a:rPr>
            <a:t>Cross reference results </a:t>
          </a:r>
        </a:p>
      </dgm:t>
    </dgm:pt>
    <dgm:pt modelId="{E7CF0204-7768-4E29-85F5-CD488B34FE64}" type="parTrans" cxnId="{20B436AF-3945-44AC-BF8F-7AD994D36A3B}">
      <dgm:prSet/>
      <dgm:spPr/>
      <dgm:t>
        <a:bodyPr/>
        <a:lstStyle/>
        <a:p>
          <a:endParaRPr lang="en-US"/>
        </a:p>
      </dgm:t>
    </dgm:pt>
    <dgm:pt modelId="{E8EDF976-39E8-40F9-AA66-C8821BFC4E10}" type="sibTrans" cxnId="{20B436AF-3945-44AC-BF8F-7AD994D36A3B}">
      <dgm:prSet/>
      <dgm:spPr/>
      <dgm:t>
        <a:bodyPr/>
        <a:lstStyle/>
        <a:p>
          <a:endParaRPr lang="en-US"/>
        </a:p>
      </dgm:t>
    </dgm:pt>
    <dgm:pt modelId="{467AFEFA-82CF-4C30-A88F-9CE03E4340A6}">
      <dgm:prSet phldr="0"/>
      <dgm:spPr/>
      <dgm:t>
        <a:bodyPr/>
        <a:lstStyle/>
        <a:p>
          <a:pPr rtl="0"/>
          <a:r>
            <a:rPr lang="en-US" u="none">
              <a:latin typeface="Neue Haas Grotesk Text Pro"/>
            </a:rPr>
            <a:t>More classification of data</a:t>
          </a:r>
        </a:p>
      </dgm:t>
    </dgm:pt>
    <dgm:pt modelId="{E2276426-1862-4D35-BD00-659F4E1C1863}" type="parTrans" cxnId="{568D134C-1D43-4875-B639-0A56065F795F}">
      <dgm:prSet/>
      <dgm:spPr/>
    </dgm:pt>
    <dgm:pt modelId="{07358338-6D7B-4AF1-A4D9-589192EC14A9}" type="sibTrans" cxnId="{568D134C-1D43-4875-B639-0A56065F795F}">
      <dgm:prSet/>
      <dgm:spPr/>
    </dgm:pt>
    <dgm:pt modelId="{05EA12B0-A3A4-4F49-B65F-0980841849E0}">
      <dgm:prSet phldr="0"/>
      <dgm:spPr/>
      <dgm:t>
        <a:bodyPr/>
        <a:lstStyle/>
        <a:p>
          <a:r>
            <a:rPr lang="en-US" u="none">
              <a:latin typeface="Neue Haas Grotesk Text Pro"/>
            </a:rPr>
            <a:t>Finding from different hotels</a:t>
          </a:r>
          <a:endParaRPr lang="en-US"/>
        </a:p>
      </dgm:t>
    </dgm:pt>
    <dgm:pt modelId="{9143207B-BE16-4923-9E8C-6DEE72FDACA1}" type="parTrans" cxnId="{8080D961-42A3-4242-9C4B-7F23D965FD02}">
      <dgm:prSet/>
      <dgm:spPr/>
    </dgm:pt>
    <dgm:pt modelId="{45434B40-A9D7-47F6-94AD-C151C71C5C4B}" type="sibTrans" cxnId="{8080D961-42A3-4242-9C4B-7F23D965FD02}">
      <dgm:prSet/>
      <dgm:spPr/>
    </dgm:pt>
    <dgm:pt modelId="{CDD4D0E2-9E8D-4BC3-A088-C5F4906B9A1C}" type="pres">
      <dgm:prSet presAssocID="{E0F4BD6C-DC24-46C9-B48A-91F7CDB259CF}" presName="linear" presStyleCnt="0">
        <dgm:presLayoutVars>
          <dgm:animLvl val="lvl"/>
          <dgm:resizeHandles val="exact"/>
        </dgm:presLayoutVars>
      </dgm:prSet>
      <dgm:spPr/>
    </dgm:pt>
    <dgm:pt modelId="{CFE28118-4D31-4A23-966D-522658E6E864}" type="pres">
      <dgm:prSet presAssocID="{01219AE6-52C1-4401-8B64-243F73052E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1D1AE6-8558-47D8-ACB6-604D5253F37D}" type="pres">
      <dgm:prSet presAssocID="{A4999A14-308F-4C68-908C-C8D92B49EF75}" presName="spacer" presStyleCnt="0"/>
      <dgm:spPr/>
    </dgm:pt>
    <dgm:pt modelId="{DB8EB243-42F6-48C1-8008-BDD4DFEF1F85}" type="pres">
      <dgm:prSet presAssocID="{3AEC9BAF-3243-42D3-A921-DF456B7E318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79BD58E-D8B5-4DC7-B7C9-7FA6AC6C04AC}" type="pres">
      <dgm:prSet presAssocID="{E8EDF976-39E8-40F9-AA66-C8821BFC4E10}" presName="spacer" presStyleCnt="0"/>
      <dgm:spPr/>
    </dgm:pt>
    <dgm:pt modelId="{8B61B9A6-C12C-4924-8E0C-FFE02E51C14D}" type="pres">
      <dgm:prSet presAssocID="{05EA12B0-A3A4-4F49-B65F-0980841849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A6BBA95-C709-4342-A5DA-F30EBF53BABA}" type="pres">
      <dgm:prSet presAssocID="{45434B40-A9D7-47F6-94AD-C151C71C5C4B}" presName="spacer" presStyleCnt="0"/>
      <dgm:spPr/>
    </dgm:pt>
    <dgm:pt modelId="{654457BE-DCD1-4AC6-9F0B-3104423C9062}" type="pres">
      <dgm:prSet presAssocID="{467AFEFA-82CF-4C30-A88F-9CE03E4340A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C2AB111-60E6-4388-A10E-7CC91E7EB7C0}" type="presOf" srcId="{01219AE6-52C1-4401-8B64-243F73052EE8}" destId="{CFE28118-4D31-4A23-966D-522658E6E864}" srcOrd="0" destOrd="0" presId="urn:microsoft.com/office/officeart/2005/8/layout/vList2"/>
    <dgm:cxn modelId="{8CE2FE1F-EC44-45BF-B371-F7A11924C9A3}" type="presOf" srcId="{E0F4BD6C-DC24-46C9-B48A-91F7CDB259CF}" destId="{CDD4D0E2-9E8D-4BC3-A088-C5F4906B9A1C}" srcOrd="0" destOrd="0" presId="urn:microsoft.com/office/officeart/2005/8/layout/vList2"/>
    <dgm:cxn modelId="{52DF112D-F10A-4898-BBB0-9897E9550A72}" type="presOf" srcId="{05EA12B0-A3A4-4F49-B65F-0980841849E0}" destId="{8B61B9A6-C12C-4924-8E0C-FFE02E51C14D}" srcOrd="0" destOrd="0" presId="urn:microsoft.com/office/officeart/2005/8/layout/vList2"/>
    <dgm:cxn modelId="{8080D961-42A3-4242-9C4B-7F23D965FD02}" srcId="{E0F4BD6C-DC24-46C9-B48A-91F7CDB259CF}" destId="{05EA12B0-A3A4-4F49-B65F-0980841849E0}" srcOrd="2" destOrd="0" parTransId="{9143207B-BE16-4923-9E8C-6DEE72FDACA1}" sibTransId="{45434B40-A9D7-47F6-94AD-C151C71C5C4B}"/>
    <dgm:cxn modelId="{43E2E243-A23C-4E06-B99F-539A51CCAE82}" srcId="{E0F4BD6C-DC24-46C9-B48A-91F7CDB259CF}" destId="{01219AE6-52C1-4401-8B64-243F73052EE8}" srcOrd="0" destOrd="0" parTransId="{34BFCB20-EE98-4CFA-B750-4019051F5A90}" sibTransId="{A4999A14-308F-4C68-908C-C8D92B49EF75}"/>
    <dgm:cxn modelId="{568D134C-1D43-4875-B639-0A56065F795F}" srcId="{E0F4BD6C-DC24-46C9-B48A-91F7CDB259CF}" destId="{467AFEFA-82CF-4C30-A88F-9CE03E4340A6}" srcOrd="3" destOrd="0" parTransId="{E2276426-1862-4D35-BD00-659F4E1C1863}" sibTransId="{07358338-6D7B-4AF1-A4D9-589192EC14A9}"/>
    <dgm:cxn modelId="{B1D6E691-CC62-47D1-BE5D-40E58BFF397D}" type="presOf" srcId="{467AFEFA-82CF-4C30-A88F-9CE03E4340A6}" destId="{654457BE-DCD1-4AC6-9F0B-3104423C9062}" srcOrd="0" destOrd="0" presId="urn:microsoft.com/office/officeart/2005/8/layout/vList2"/>
    <dgm:cxn modelId="{E4CB0C9C-F52E-4D80-907B-501C96E9AD6F}" type="presOf" srcId="{3AEC9BAF-3243-42D3-A921-DF456B7E3183}" destId="{DB8EB243-42F6-48C1-8008-BDD4DFEF1F85}" srcOrd="0" destOrd="0" presId="urn:microsoft.com/office/officeart/2005/8/layout/vList2"/>
    <dgm:cxn modelId="{20B436AF-3945-44AC-BF8F-7AD994D36A3B}" srcId="{E0F4BD6C-DC24-46C9-B48A-91F7CDB259CF}" destId="{3AEC9BAF-3243-42D3-A921-DF456B7E3183}" srcOrd="1" destOrd="0" parTransId="{E7CF0204-7768-4E29-85F5-CD488B34FE64}" sibTransId="{E8EDF976-39E8-40F9-AA66-C8821BFC4E10}"/>
    <dgm:cxn modelId="{ACD31EE1-9435-4119-BFB4-8BC890535D52}" type="presParOf" srcId="{CDD4D0E2-9E8D-4BC3-A088-C5F4906B9A1C}" destId="{CFE28118-4D31-4A23-966D-522658E6E864}" srcOrd="0" destOrd="0" presId="urn:microsoft.com/office/officeart/2005/8/layout/vList2"/>
    <dgm:cxn modelId="{74463B58-6C7A-4E9E-ABB9-61D6C18A2091}" type="presParOf" srcId="{CDD4D0E2-9E8D-4BC3-A088-C5F4906B9A1C}" destId="{C91D1AE6-8558-47D8-ACB6-604D5253F37D}" srcOrd="1" destOrd="0" presId="urn:microsoft.com/office/officeart/2005/8/layout/vList2"/>
    <dgm:cxn modelId="{2FE07606-C09D-4221-AD6B-A9FDD7CE5C5D}" type="presParOf" srcId="{CDD4D0E2-9E8D-4BC3-A088-C5F4906B9A1C}" destId="{DB8EB243-42F6-48C1-8008-BDD4DFEF1F85}" srcOrd="2" destOrd="0" presId="urn:microsoft.com/office/officeart/2005/8/layout/vList2"/>
    <dgm:cxn modelId="{1F648F13-4986-4252-BBF9-1BDE80DFAB89}" type="presParOf" srcId="{CDD4D0E2-9E8D-4BC3-A088-C5F4906B9A1C}" destId="{F79BD58E-D8B5-4DC7-B7C9-7FA6AC6C04AC}" srcOrd="3" destOrd="0" presId="urn:microsoft.com/office/officeart/2005/8/layout/vList2"/>
    <dgm:cxn modelId="{DA29C9C9-EA24-442F-800F-6A80CCC68887}" type="presParOf" srcId="{CDD4D0E2-9E8D-4BC3-A088-C5F4906B9A1C}" destId="{8B61B9A6-C12C-4924-8E0C-FFE02E51C14D}" srcOrd="4" destOrd="0" presId="urn:microsoft.com/office/officeart/2005/8/layout/vList2"/>
    <dgm:cxn modelId="{46F7D4E6-EF31-442A-9E92-5784DDFC3AAC}" type="presParOf" srcId="{CDD4D0E2-9E8D-4BC3-A088-C5F4906B9A1C}" destId="{BA6BBA95-C709-4342-A5DA-F30EBF53BABA}" srcOrd="5" destOrd="0" presId="urn:microsoft.com/office/officeart/2005/8/layout/vList2"/>
    <dgm:cxn modelId="{68EBC5D0-13E3-42F5-AD7B-5056B27A44D7}" type="presParOf" srcId="{CDD4D0E2-9E8D-4BC3-A088-C5F4906B9A1C}" destId="{654457BE-DCD1-4AC6-9F0B-3104423C90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8118-4D31-4A23-966D-522658E6E864}">
      <dsp:nvSpPr>
        <dsp:cNvPr id="0" name=""/>
        <dsp:cNvSpPr/>
      </dsp:nvSpPr>
      <dsp:spPr>
        <a:xfrm>
          <a:off x="0" y="23094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Introduction</a:t>
          </a:r>
          <a:endParaRPr lang="en-US" sz="2700" kern="1200"/>
        </a:p>
      </dsp:txBody>
      <dsp:txXfrm>
        <a:off x="31613" y="54707"/>
        <a:ext cx="10225972" cy="584369"/>
      </dsp:txXfrm>
    </dsp:sp>
    <dsp:sp modelId="{D9E35270-4921-484B-BE15-E63553FE796D}">
      <dsp:nvSpPr>
        <dsp:cNvPr id="0" name=""/>
        <dsp:cNvSpPr/>
      </dsp:nvSpPr>
      <dsp:spPr>
        <a:xfrm>
          <a:off x="0" y="748449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Overview</a:t>
          </a:r>
          <a:endParaRPr lang="en-US" sz="2700" kern="1200"/>
        </a:p>
      </dsp:txBody>
      <dsp:txXfrm>
        <a:off x="31613" y="780062"/>
        <a:ext cx="10225972" cy="584369"/>
      </dsp:txXfrm>
    </dsp:sp>
    <dsp:sp modelId="{DB8EB243-42F6-48C1-8008-BDD4DFEF1F85}">
      <dsp:nvSpPr>
        <dsp:cNvPr id="0" name=""/>
        <dsp:cNvSpPr/>
      </dsp:nvSpPr>
      <dsp:spPr>
        <a:xfrm>
          <a:off x="0" y="1473804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u="none" kern="1200">
              <a:latin typeface="Neue Haas Grotesk Text Pro"/>
            </a:rPr>
            <a:t>Data insights</a:t>
          </a:r>
          <a:endParaRPr lang="en-US" sz="2700" u="none" kern="1200"/>
        </a:p>
      </dsp:txBody>
      <dsp:txXfrm>
        <a:off x="31613" y="1505417"/>
        <a:ext cx="10225972" cy="584369"/>
      </dsp:txXfrm>
    </dsp:sp>
    <dsp:sp modelId="{984CA179-0338-43EF-8BF4-3675AB79235B}">
      <dsp:nvSpPr>
        <dsp:cNvPr id="0" name=""/>
        <dsp:cNvSpPr/>
      </dsp:nvSpPr>
      <dsp:spPr>
        <a:xfrm>
          <a:off x="0" y="2199159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Models</a:t>
          </a:r>
          <a:endParaRPr lang="en-US" sz="2700" kern="1200"/>
        </a:p>
      </dsp:txBody>
      <dsp:txXfrm>
        <a:off x="31613" y="2230772"/>
        <a:ext cx="10225972" cy="584369"/>
      </dsp:txXfrm>
    </dsp:sp>
    <dsp:sp modelId="{5E16100C-9243-4614-B98E-03B50F620893}">
      <dsp:nvSpPr>
        <dsp:cNvPr id="0" name=""/>
        <dsp:cNvSpPr/>
      </dsp:nvSpPr>
      <dsp:spPr>
        <a:xfrm>
          <a:off x="0" y="2924514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Recommendations &amp; Limitation</a:t>
          </a:r>
          <a:r>
            <a:rPr lang="en-US" sz="2700" kern="1200"/>
            <a:t> </a:t>
          </a:r>
        </a:p>
      </dsp:txBody>
      <dsp:txXfrm>
        <a:off x="31613" y="2956127"/>
        <a:ext cx="10225972" cy="584369"/>
      </dsp:txXfrm>
    </dsp:sp>
    <dsp:sp modelId="{F77B7D80-9D42-44EE-88B2-8ADE6A712B0D}">
      <dsp:nvSpPr>
        <dsp:cNvPr id="0" name=""/>
        <dsp:cNvSpPr/>
      </dsp:nvSpPr>
      <dsp:spPr>
        <a:xfrm>
          <a:off x="0" y="3649869"/>
          <a:ext cx="1028919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Neue Haas Grotesk Text Pro"/>
            </a:rPr>
            <a:t>Conclusion</a:t>
          </a:r>
          <a:endParaRPr lang="en-US" sz="2700" kern="1200"/>
        </a:p>
      </dsp:txBody>
      <dsp:txXfrm>
        <a:off x="31613" y="3681482"/>
        <a:ext cx="10225972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87D06-E043-470F-A376-DAA09F703BEB}">
      <dsp:nvSpPr>
        <dsp:cNvPr id="0" name=""/>
        <dsp:cNvSpPr/>
      </dsp:nvSpPr>
      <dsp:spPr>
        <a:xfrm>
          <a:off x="0" y="51532"/>
          <a:ext cx="6730944" cy="1286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Hotel booking cancellation impacts on the operation problem for the hotel. </a:t>
          </a:r>
        </a:p>
      </dsp:txBody>
      <dsp:txXfrm>
        <a:off x="62808" y="114340"/>
        <a:ext cx="6605328" cy="1161018"/>
      </dsp:txXfrm>
    </dsp:sp>
    <dsp:sp modelId="{620B16D8-4105-4007-B5B2-FAE47E403548}">
      <dsp:nvSpPr>
        <dsp:cNvPr id="0" name=""/>
        <dsp:cNvSpPr/>
      </dsp:nvSpPr>
      <dsp:spPr>
        <a:xfrm>
          <a:off x="0" y="1404407"/>
          <a:ext cx="6730944" cy="1286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There is a problem with overbooking for the hotels which lead to loss of sales and fall in customer loyalty</a:t>
          </a:r>
          <a:r>
            <a:rPr lang="en-US" sz="2300" kern="1200">
              <a:latin typeface="Neue Haas Grotesk Text Pro"/>
            </a:rPr>
            <a:t>.</a:t>
          </a:r>
          <a:r>
            <a:rPr lang="en-US" sz="2300" kern="1200"/>
            <a:t> </a:t>
          </a:r>
        </a:p>
      </dsp:txBody>
      <dsp:txXfrm>
        <a:off x="62808" y="1467215"/>
        <a:ext cx="6605328" cy="1161018"/>
      </dsp:txXfrm>
    </dsp:sp>
    <dsp:sp modelId="{4CF67B25-525E-4BB3-B497-8E108ADDA19A}">
      <dsp:nvSpPr>
        <dsp:cNvPr id="0" name=""/>
        <dsp:cNvSpPr/>
      </dsp:nvSpPr>
      <dsp:spPr>
        <a:xfrm>
          <a:off x="0" y="2757281"/>
          <a:ext cx="6730944" cy="1286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And customers are accustomed to free cancellation polices, which impacts the loss of sales and fall in business reputation. </a:t>
          </a:r>
        </a:p>
      </dsp:txBody>
      <dsp:txXfrm>
        <a:off x="62808" y="2820089"/>
        <a:ext cx="6605328" cy="116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5D6B8-B99F-45C9-93F7-E8AC997FB6BB}">
      <dsp:nvSpPr>
        <dsp:cNvPr id="0" name=""/>
        <dsp:cNvSpPr/>
      </dsp:nvSpPr>
      <dsp:spPr>
        <a:xfrm>
          <a:off x="0" y="67455"/>
          <a:ext cx="6967728" cy="10448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order to fight the negative effects of cancellation, hotels need to be able to identify which bookings are likely to be canceled</a:t>
          </a:r>
          <a:r>
            <a:rPr lang="en-US" sz="1900" kern="1200">
              <a:latin typeface="Neue Haas Grotesk Text Pro"/>
            </a:rPr>
            <a:t>.  </a:t>
          </a:r>
          <a:endParaRPr lang="en-US" sz="1900" kern="1200"/>
        </a:p>
      </dsp:txBody>
      <dsp:txXfrm>
        <a:off x="51003" y="118458"/>
        <a:ext cx="6865722" cy="942803"/>
      </dsp:txXfrm>
    </dsp:sp>
    <dsp:sp modelId="{E733D05F-BC49-4F48-866F-0C86134B458E}">
      <dsp:nvSpPr>
        <dsp:cNvPr id="0" name=""/>
        <dsp:cNvSpPr/>
      </dsp:nvSpPr>
      <dsp:spPr>
        <a:xfrm>
          <a:off x="0" y="1166985"/>
          <a:ext cx="6967728" cy="10448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Does LeadTime and Market Segment related to booking cancelation?</a:t>
          </a:r>
        </a:p>
      </dsp:txBody>
      <dsp:txXfrm>
        <a:off x="51003" y="1217988"/>
        <a:ext cx="6865722" cy="942803"/>
      </dsp:txXfrm>
    </dsp:sp>
    <dsp:sp modelId="{AD0C21CD-7F97-46D8-9A7A-54430A5E5B6C}">
      <dsp:nvSpPr>
        <dsp:cNvPr id="0" name=""/>
        <dsp:cNvSpPr/>
      </dsp:nvSpPr>
      <dsp:spPr>
        <a:xfrm>
          <a:off x="0" y="2266515"/>
          <a:ext cx="6967728" cy="10448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we predict with accuracy if a booking will be cancelled based on the attributes?</a:t>
          </a:r>
        </a:p>
      </dsp:txBody>
      <dsp:txXfrm>
        <a:off x="51003" y="2317518"/>
        <a:ext cx="6865722" cy="942803"/>
      </dsp:txXfrm>
    </dsp:sp>
    <dsp:sp modelId="{BCFD0599-01D9-44F6-80C8-C9840252786C}">
      <dsp:nvSpPr>
        <dsp:cNvPr id="0" name=""/>
        <dsp:cNvSpPr/>
      </dsp:nvSpPr>
      <dsp:spPr>
        <a:xfrm>
          <a:off x="0" y="3366045"/>
          <a:ext cx="6967728" cy="10448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incentives we can provide to customers to reduce the booking cancellation?</a:t>
          </a:r>
        </a:p>
      </dsp:txBody>
      <dsp:txXfrm>
        <a:off x="51003" y="3417048"/>
        <a:ext cx="6865722" cy="942803"/>
      </dsp:txXfrm>
    </dsp:sp>
    <dsp:sp modelId="{B65FD824-5849-4E07-BEA3-E4C53CD0ABE0}">
      <dsp:nvSpPr>
        <dsp:cNvPr id="0" name=""/>
        <dsp:cNvSpPr/>
      </dsp:nvSpPr>
      <dsp:spPr>
        <a:xfrm>
          <a:off x="0" y="4465574"/>
          <a:ext cx="6967728" cy="10448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many days should the hotel keep between booking date and check in date for free cancellation?</a:t>
          </a:r>
        </a:p>
      </dsp:txBody>
      <dsp:txXfrm>
        <a:off x="51003" y="4516577"/>
        <a:ext cx="6865722" cy="9428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DCF19-06F7-4527-8D6D-4F39D4327E85}">
      <dsp:nvSpPr>
        <dsp:cNvPr id="0" name=""/>
        <dsp:cNvSpPr/>
      </dsp:nvSpPr>
      <dsp:spPr>
        <a:xfrm>
          <a:off x="973190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BBBD0-FDA9-40FE-BA7E-8634485AD380}">
      <dsp:nvSpPr>
        <dsp:cNvPr id="0" name=""/>
        <dsp:cNvSpPr/>
      </dsp:nvSpPr>
      <dsp:spPr>
        <a:xfrm>
          <a:off x="1242597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6F765-3C4D-4FA6-ACE4-0D01B1B4125E}">
      <dsp:nvSpPr>
        <dsp:cNvPr id="0" name=""/>
        <dsp:cNvSpPr/>
      </dsp:nvSpPr>
      <dsp:spPr>
        <a:xfrm>
          <a:off x="569079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Thinking about the business questions </a:t>
          </a:r>
        </a:p>
      </dsp:txBody>
      <dsp:txXfrm>
        <a:off x="569079" y="2647707"/>
        <a:ext cx="2072362" cy="720000"/>
      </dsp:txXfrm>
    </dsp:sp>
    <dsp:sp modelId="{775E75B1-B988-43C9-92EC-12CF633AB01B}">
      <dsp:nvSpPr>
        <dsp:cNvPr id="0" name=""/>
        <dsp:cNvSpPr/>
      </dsp:nvSpPr>
      <dsp:spPr>
        <a:xfrm>
          <a:off x="3408216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06EBB-3848-4A5B-BCBF-1D01C68DB05B}">
      <dsp:nvSpPr>
        <dsp:cNvPr id="0" name=""/>
        <dsp:cNvSpPr/>
      </dsp:nvSpPr>
      <dsp:spPr>
        <a:xfrm>
          <a:off x="3677623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6CA7B-2DE4-4514-8F9B-BEF59C97C15B}">
      <dsp:nvSpPr>
        <dsp:cNvPr id="0" name=""/>
        <dsp:cNvSpPr/>
      </dsp:nvSpPr>
      <dsp:spPr>
        <a:xfrm>
          <a:off x="3004105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Analyzing Data</a:t>
          </a:r>
        </a:p>
      </dsp:txBody>
      <dsp:txXfrm>
        <a:off x="3004105" y="2647707"/>
        <a:ext cx="2072362" cy="720000"/>
      </dsp:txXfrm>
    </dsp:sp>
    <dsp:sp modelId="{5C9E9C5E-CD4A-437D-9AFD-65D008F7CE43}">
      <dsp:nvSpPr>
        <dsp:cNvPr id="0" name=""/>
        <dsp:cNvSpPr/>
      </dsp:nvSpPr>
      <dsp:spPr>
        <a:xfrm>
          <a:off x="5843242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7CB61-B5C4-4964-8B48-68BE961A4398}">
      <dsp:nvSpPr>
        <dsp:cNvPr id="0" name=""/>
        <dsp:cNvSpPr/>
      </dsp:nvSpPr>
      <dsp:spPr>
        <a:xfrm>
          <a:off x="6112649" y="1259224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66960-F209-4FB8-BF1F-3C060D08272C}">
      <dsp:nvSpPr>
        <dsp:cNvPr id="0" name=""/>
        <dsp:cNvSpPr/>
      </dsp:nvSpPr>
      <dsp:spPr>
        <a:xfrm>
          <a:off x="5439131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Running CART to determine which features to choose</a:t>
          </a:r>
        </a:p>
      </dsp:txBody>
      <dsp:txXfrm>
        <a:off x="5439131" y="2647707"/>
        <a:ext cx="2072362" cy="720000"/>
      </dsp:txXfrm>
    </dsp:sp>
    <dsp:sp modelId="{459DCCDD-8EE3-4504-90EC-FAA6244AFC85}">
      <dsp:nvSpPr>
        <dsp:cNvPr id="0" name=""/>
        <dsp:cNvSpPr/>
      </dsp:nvSpPr>
      <dsp:spPr>
        <a:xfrm>
          <a:off x="8278268" y="98981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D9485-057A-4DA6-9854-C32FE64F03C9}">
      <dsp:nvSpPr>
        <dsp:cNvPr id="0" name=""/>
        <dsp:cNvSpPr/>
      </dsp:nvSpPr>
      <dsp:spPr>
        <a:xfrm>
          <a:off x="8553978" y="1265527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9CDCB-13A7-4526-82A8-EC84668B150F}">
      <dsp:nvSpPr>
        <dsp:cNvPr id="0" name=""/>
        <dsp:cNvSpPr/>
      </dsp:nvSpPr>
      <dsp:spPr>
        <a:xfrm>
          <a:off x="7874157" y="2647707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Running the SVM model </a:t>
          </a:r>
        </a:p>
      </dsp:txBody>
      <dsp:txXfrm>
        <a:off x="7874157" y="2647707"/>
        <a:ext cx="207236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8118-4D31-4A23-966D-522658E6E864}">
      <dsp:nvSpPr>
        <dsp:cNvPr id="0" name=""/>
        <dsp:cNvSpPr/>
      </dsp:nvSpPr>
      <dsp:spPr>
        <a:xfrm>
          <a:off x="0" y="627182"/>
          <a:ext cx="1190219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Rows: 40,060</a:t>
          </a:r>
        </a:p>
      </dsp:txBody>
      <dsp:txXfrm>
        <a:off x="33955" y="661137"/>
        <a:ext cx="11834280" cy="627655"/>
      </dsp:txXfrm>
    </dsp:sp>
    <dsp:sp modelId="{D9E35270-4921-484B-BE15-E63553FE796D}">
      <dsp:nvSpPr>
        <dsp:cNvPr id="0" name=""/>
        <dsp:cNvSpPr/>
      </dsp:nvSpPr>
      <dsp:spPr>
        <a:xfrm>
          <a:off x="0" y="1406267"/>
          <a:ext cx="1190219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Columns: 20</a:t>
          </a:r>
        </a:p>
      </dsp:txBody>
      <dsp:txXfrm>
        <a:off x="33955" y="1440222"/>
        <a:ext cx="11834280" cy="627655"/>
      </dsp:txXfrm>
    </dsp:sp>
    <dsp:sp modelId="{DB8EB243-42F6-48C1-8008-BDD4DFEF1F85}">
      <dsp:nvSpPr>
        <dsp:cNvPr id="0" name=""/>
        <dsp:cNvSpPr/>
      </dsp:nvSpPr>
      <dsp:spPr>
        <a:xfrm>
          <a:off x="0" y="2185352"/>
          <a:ext cx="1190219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Source: </a:t>
          </a:r>
          <a:r>
            <a:rPr lang="en-US" sz="2900" u="sng" kern="1200">
              <a:hlinkClick xmlns:r="http://schemas.openxmlformats.org/officeDocument/2006/relationships" r:id="rId1"/>
            </a:rPr>
            <a:t>https://intro-datascience.s3.us-east2.amazonaws.com/Resort01.csv</a:t>
          </a:r>
          <a:endParaRPr lang="en-US" sz="2900" kern="1200"/>
        </a:p>
      </dsp:txBody>
      <dsp:txXfrm>
        <a:off x="33955" y="2219307"/>
        <a:ext cx="11834280" cy="627655"/>
      </dsp:txXfrm>
    </dsp:sp>
    <dsp:sp modelId="{984CA179-0338-43EF-8BF4-3675AB79235B}">
      <dsp:nvSpPr>
        <dsp:cNvPr id="0" name=""/>
        <dsp:cNvSpPr/>
      </dsp:nvSpPr>
      <dsp:spPr>
        <a:xfrm>
          <a:off x="0" y="2964438"/>
          <a:ext cx="1190219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Type: Mostly Categorical</a:t>
          </a:r>
        </a:p>
      </dsp:txBody>
      <dsp:txXfrm>
        <a:off x="33955" y="2998393"/>
        <a:ext cx="11834280" cy="6276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651B7-1168-403D-A4B4-845F96AF6A6F}">
      <dsp:nvSpPr>
        <dsp:cNvPr id="0" name=""/>
        <dsp:cNvSpPr/>
      </dsp:nvSpPr>
      <dsp:spPr>
        <a:xfrm>
          <a:off x="731" y="829184"/>
          <a:ext cx="2568183" cy="1630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0B330D-3AF8-4191-BA13-7A523A0CDD0B}">
      <dsp:nvSpPr>
        <dsp:cNvPr id="0" name=""/>
        <dsp:cNvSpPr/>
      </dsp:nvSpPr>
      <dsp:spPr>
        <a:xfrm>
          <a:off x="286085" y="1100270"/>
          <a:ext cx="2568183" cy="1630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Neue Haas Grotesk Text Pro"/>
            </a:rPr>
            <a:t>Lack of customer behavior data</a:t>
          </a:r>
          <a:endParaRPr lang="en-US" sz="2800" kern="1200"/>
        </a:p>
      </dsp:txBody>
      <dsp:txXfrm>
        <a:off x="333849" y="1148034"/>
        <a:ext cx="2472655" cy="1535268"/>
      </dsp:txXfrm>
    </dsp:sp>
    <dsp:sp modelId="{7456638F-937F-47C5-8F54-9865B647C857}">
      <dsp:nvSpPr>
        <dsp:cNvPr id="0" name=""/>
        <dsp:cNvSpPr/>
      </dsp:nvSpPr>
      <dsp:spPr>
        <a:xfrm>
          <a:off x="3139622" y="829184"/>
          <a:ext cx="2568183" cy="1630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87BE1-2985-4DA1-BF06-0854E51B03E4}">
      <dsp:nvSpPr>
        <dsp:cNvPr id="0" name=""/>
        <dsp:cNvSpPr/>
      </dsp:nvSpPr>
      <dsp:spPr>
        <a:xfrm>
          <a:off x="3424976" y="1100270"/>
          <a:ext cx="2568183" cy="1630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none" kern="1200">
              <a:latin typeface="Neue Haas Grotesk Text Pro"/>
            </a:rPr>
            <a:t>Type of special request</a:t>
          </a:r>
          <a:endParaRPr lang="en-US" sz="2800" u="none" kern="1200"/>
        </a:p>
      </dsp:txBody>
      <dsp:txXfrm>
        <a:off x="3472740" y="1148034"/>
        <a:ext cx="2472655" cy="15352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6C611-5FA7-49DE-B075-6681162AFC2B}">
      <dsp:nvSpPr>
        <dsp:cNvPr id="0" name=""/>
        <dsp:cNvSpPr/>
      </dsp:nvSpPr>
      <dsp:spPr>
        <a:xfrm>
          <a:off x="0" y="153427"/>
          <a:ext cx="7201623" cy="8950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Determine</a:t>
          </a:r>
          <a:r>
            <a:rPr lang="en-US" sz="1600" kern="1200"/>
            <a:t> a threshold number of days</a:t>
          </a:r>
          <a:r>
            <a:rPr lang="en-US" sz="1600" kern="1200">
              <a:latin typeface="Neue Haas Grotesk Text Pro"/>
            </a:rPr>
            <a:t> for customers to pay</a:t>
          </a:r>
          <a:r>
            <a:rPr lang="en-US" sz="1600" kern="1200"/>
            <a:t> convenience fee if </a:t>
          </a:r>
          <a:r>
            <a:rPr lang="en-US" sz="1600" kern="1200">
              <a:latin typeface="Neue Haas Grotesk Text Pro"/>
            </a:rPr>
            <a:t>booking is cancelled</a:t>
          </a:r>
        </a:p>
      </dsp:txBody>
      <dsp:txXfrm>
        <a:off x="43693" y="197120"/>
        <a:ext cx="7114237" cy="807664"/>
      </dsp:txXfrm>
    </dsp:sp>
    <dsp:sp modelId="{09202732-024A-4CDF-AE56-383C66553720}">
      <dsp:nvSpPr>
        <dsp:cNvPr id="0" name=""/>
        <dsp:cNvSpPr/>
      </dsp:nvSpPr>
      <dsp:spPr>
        <a:xfrm>
          <a:off x="0" y="1094557"/>
          <a:ext cx="7201623" cy="8950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Customers book 2 </a:t>
          </a:r>
          <a:r>
            <a:rPr lang="en-US" sz="1600" kern="1200">
              <a:latin typeface="Neue Haas Grotesk Text Pro"/>
            </a:rPr>
            <a:t>months</a:t>
          </a:r>
          <a:r>
            <a:rPr lang="en-US" sz="1600" kern="1200"/>
            <a:t> in advance</a:t>
          </a:r>
          <a:r>
            <a:rPr lang="en-US" sz="1600" kern="1200">
              <a:latin typeface="Neue Haas Grotesk Text Pro"/>
            </a:rPr>
            <a:t> </a:t>
          </a:r>
          <a:r>
            <a:rPr lang="en-US" sz="1600" kern="1200"/>
            <a:t>as per observation, if a customer cancels with more than 60 days left within check in, there should be no fee</a:t>
          </a:r>
        </a:p>
      </dsp:txBody>
      <dsp:txXfrm>
        <a:off x="43693" y="1138250"/>
        <a:ext cx="7114237" cy="807664"/>
      </dsp:txXfrm>
    </dsp:sp>
    <dsp:sp modelId="{7460E5D7-17DC-4894-9A3E-E88F54BDB94A}">
      <dsp:nvSpPr>
        <dsp:cNvPr id="0" name=""/>
        <dsp:cNvSpPr/>
      </dsp:nvSpPr>
      <dsp:spPr>
        <a:xfrm>
          <a:off x="0" y="2035687"/>
          <a:ext cx="7201623" cy="8950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Most of the cancellation are done by online travel agents, need to change the terms and conditions with them</a:t>
          </a:r>
        </a:p>
      </dsp:txBody>
      <dsp:txXfrm>
        <a:off x="43693" y="2079380"/>
        <a:ext cx="7114237" cy="807664"/>
      </dsp:txXfrm>
    </dsp:sp>
    <dsp:sp modelId="{E5DA785A-D836-4401-B57B-CE81DA033A82}">
      <dsp:nvSpPr>
        <dsp:cNvPr id="0" name=""/>
        <dsp:cNvSpPr/>
      </dsp:nvSpPr>
      <dsp:spPr>
        <a:xfrm>
          <a:off x="0" y="2976817"/>
          <a:ext cx="7201623" cy="8950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Booking deposit fee should be dependent on how many days ago booking is made</a:t>
          </a:r>
        </a:p>
      </dsp:txBody>
      <dsp:txXfrm>
        <a:off x="43693" y="3020510"/>
        <a:ext cx="7114237" cy="807664"/>
      </dsp:txXfrm>
    </dsp:sp>
    <dsp:sp modelId="{D4E33656-A7F9-4570-B607-E2DF6CB6692F}">
      <dsp:nvSpPr>
        <dsp:cNvPr id="0" name=""/>
        <dsp:cNvSpPr/>
      </dsp:nvSpPr>
      <dsp:spPr>
        <a:xfrm>
          <a:off x="0" y="3917948"/>
          <a:ext cx="7201623" cy="89505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Special</a:t>
          </a:r>
          <a:r>
            <a:rPr lang="en-US" sz="1600" kern="1200"/>
            <a:t> requests and parking space required by the customers when met shows less chances of cancellation </a:t>
          </a:r>
        </a:p>
      </dsp:txBody>
      <dsp:txXfrm>
        <a:off x="43693" y="3961641"/>
        <a:ext cx="7114237" cy="807664"/>
      </dsp:txXfrm>
    </dsp:sp>
    <dsp:sp modelId="{CBCE9AD8-165F-42E3-A3EF-57BEF341E82A}">
      <dsp:nvSpPr>
        <dsp:cNvPr id="0" name=""/>
        <dsp:cNvSpPr/>
      </dsp:nvSpPr>
      <dsp:spPr>
        <a:xfrm>
          <a:off x="0" y="4859078"/>
          <a:ext cx="7201623" cy="8950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We see that Portugal has the highest number of cancellation.  </a:t>
          </a:r>
          <a:endParaRPr lang="en-US" sz="1600" kern="1200"/>
        </a:p>
      </dsp:txBody>
      <dsp:txXfrm>
        <a:off x="43693" y="4902771"/>
        <a:ext cx="7114237" cy="8076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8118-4D31-4A23-966D-522658E6E864}">
      <dsp:nvSpPr>
        <dsp:cNvPr id="0" name=""/>
        <dsp:cNvSpPr/>
      </dsp:nvSpPr>
      <dsp:spPr>
        <a:xfrm>
          <a:off x="0" y="802353"/>
          <a:ext cx="6120531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Neue Haas Grotesk Text Pro"/>
            </a:rPr>
            <a:t>Include more customer behavior</a:t>
          </a:r>
          <a:endParaRPr lang="en-US" sz="3400" kern="1200"/>
        </a:p>
      </dsp:txBody>
      <dsp:txXfrm>
        <a:off x="39809" y="842162"/>
        <a:ext cx="6040913" cy="735872"/>
      </dsp:txXfrm>
    </dsp:sp>
    <dsp:sp modelId="{DB8EB243-42F6-48C1-8008-BDD4DFEF1F85}">
      <dsp:nvSpPr>
        <dsp:cNvPr id="0" name=""/>
        <dsp:cNvSpPr/>
      </dsp:nvSpPr>
      <dsp:spPr>
        <a:xfrm>
          <a:off x="0" y="1715763"/>
          <a:ext cx="6120531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none" kern="1200">
              <a:latin typeface="Neue Haas Grotesk Text Pro"/>
            </a:rPr>
            <a:t>Cross reference results </a:t>
          </a:r>
        </a:p>
      </dsp:txBody>
      <dsp:txXfrm>
        <a:off x="39809" y="1755572"/>
        <a:ext cx="6040913" cy="735872"/>
      </dsp:txXfrm>
    </dsp:sp>
    <dsp:sp modelId="{8B61B9A6-C12C-4924-8E0C-FFE02E51C14D}">
      <dsp:nvSpPr>
        <dsp:cNvPr id="0" name=""/>
        <dsp:cNvSpPr/>
      </dsp:nvSpPr>
      <dsp:spPr>
        <a:xfrm>
          <a:off x="0" y="2629173"/>
          <a:ext cx="6120531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none" kern="1200">
              <a:latin typeface="Neue Haas Grotesk Text Pro"/>
            </a:rPr>
            <a:t>Finding from different hotels</a:t>
          </a:r>
          <a:endParaRPr lang="en-US" sz="3400" kern="1200"/>
        </a:p>
      </dsp:txBody>
      <dsp:txXfrm>
        <a:off x="39809" y="2668982"/>
        <a:ext cx="6040913" cy="735872"/>
      </dsp:txXfrm>
    </dsp:sp>
    <dsp:sp modelId="{654457BE-DCD1-4AC6-9F0B-3104423C9062}">
      <dsp:nvSpPr>
        <dsp:cNvPr id="0" name=""/>
        <dsp:cNvSpPr/>
      </dsp:nvSpPr>
      <dsp:spPr>
        <a:xfrm>
          <a:off x="0" y="3542583"/>
          <a:ext cx="6120531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none" kern="1200">
              <a:latin typeface="Neue Haas Grotesk Text Pro"/>
            </a:rPr>
            <a:t>More classification of data</a:t>
          </a:r>
        </a:p>
      </dsp:txBody>
      <dsp:txXfrm>
        <a:off x="39809" y="3582392"/>
        <a:ext cx="6040913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30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3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4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3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0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2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4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4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7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3.svg"/><Relationship Id="rId7" Type="http://schemas.openxmlformats.org/officeDocument/2006/relationships/diagramColors" Target="../diagrams/colors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ED9CAF4-AAA7-4A0C-9570-C4F2AA9E2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95C67-4CD7-4B11-AD32-1CA05408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Predicting Hotel Booking Cancellation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94A2D-80B5-47E4-8CBB-DB1353E7D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6367" y="5051685"/>
            <a:ext cx="2675745" cy="160394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400">
                <a:solidFill>
                  <a:schemeClr val="bg1"/>
                </a:solidFill>
              </a:rPr>
              <a:t>By </a:t>
            </a:r>
          </a:p>
          <a:p>
            <a:r>
              <a:rPr lang="en-US" sz="1400">
                <a:solidFill>
                  <a:schemeClr val="bg1"/>
                </a:solidFill>
              </a:rPr>
              <a:t>Agustin Vidal </a:t>
            </a:r>
          </a:p>
          <a:p>
            <a:r>
              <a:rPr lang="en-US" sz="1400">
                <a:solidFill>
                  <a:schemeClr val="bg1"/>
                </a:solidFill>
              </a:rPr>
              <a:t>Zhenyu Wang</a:t>
            </a:r>
          </a:p>
          <a:p>
            <a:r>
              <a:rPr lang="en-US" sz="1400">
                <a:solidFill>
                  <a:schemeClr val="bg1"/>
                </a:solidFill>
              </a:rPr>
              <a:t>Akash </a:t>
            </a:r>
            <a:r>
              <a:rPr lang="en-US" sz="1400" err="1">
                <a:solidFill>
                  <a:schemeClr val="bg1"/>
                </a:solidFill>
              </a:rPr>
              <a:t>Kandarkar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Lokesh Dugar</a:t>
            </a:r>
          </a:p>
        </p:txBody>
      </p:sp>
    </p:spTree>
    <p:extLst>
      <p:ext uri="{BB962C8B-B14F-4D97-AF65-F5344CB8AC3E}">
        <p14:creationId xmlns:p14="http://schemas.microsoft.com/office/powerpoint/2010/main" val="98341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C2F40-9888-47B4-B49F-B0646B5D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Parking Space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8A7F18-9867-492B-8A61-8A898E570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can see that if the customer is likely to reserve a parking space in a hotel, the chances of that customer cancelling decreases. </a:t>
            </a:r>
          </a:p>
          <a:p>
            <a:r>
              <a:rPr lang="en-US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18.87% chance that the customer will not cancel his cancellation.</a:t>
            </a:r>
          </a:p>
          <a:p>
            <a:endParaRPr lang="en-US" sz="170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DB026A96-DD46-44A2-B755-6F2289D34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7" t="4589" r="7251" b="-2"/>
          <a:stretch/>
        </p:blipFill>
        <p:spPr>
          <a:xfrm>
            <a:off x="5120640" y="1237618"/>
            <a:ext cx="6656832" cy="42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9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D134C-4CF6-48E2-9EF4-B805FB62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Market Segment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0D271-BDE5-4B4C-BFB4-740D75CBAD3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</a:t>
            </a:r>
            <a:r>
              <a:rPr lang="en-US" sz="1700">
                <a:effectLst/>
              </a:rPr>
              <a:t>ost bookings in the dataset are done by Travel Agents.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</a:t>
            </a:r>
            <a:r>
              <a:rPr lang="en-US" sz="1700">
                <a:effectLst/>
              </a:rPr>
              <a:t>ost cancellation in the dataset are done by group bookings where 73.59% of the bookings are canceled, followed by Online Travel Agents where 54.42% of the bookings are cancelled.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graphicFrame>
        <p:nvGraphicFramePr>
          <p:cNvPr id="4" name="Content Placeholder 3" descr="Chart type: Clustered Bar. 'IsCanceled' by 'MarketSegment' and 'IsCanceled'&#10;&#10;Description automatically generated">
            <a:extLst>
              <a:ext uri="{FF2B5EF4-FFF2-40B4-BE49-F238E27FC236}">
                <a16:creationId xmlns:a16="http://schemas.microsoft.com/office/drawing/2014/main" id="{BBD61467-1B2B-4C01-B7CF-A60272C775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594594"/>
              </p:ext>
            </p:extLst>
          </p:nvPr>
        </p:nvGraphicFramePr>
        <p:xfrm>
          <a:off x="5120640" y="630936"/>
          <a:ext cx="6656832" cy="549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808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602C0-C966-46BC-9D0C-16661998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Geographical Cancellation 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17758C2F-F5E4-482D-9171-D0D5D02FC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Portugal has the maximum number of bookings getting cancelled </a:t>
            </a:r>
          </a:p>
          <a:p>
            <a:r>
              <a:rPr lang="en-US" sz="1700"/>
              <a:t>There is 17,630 cancellation in Portugal which is 42.18% of the total bookings done</a:t>
            </a:r>
          </a:p>
          <a:p>
            <a:r>
              <a:rPr lang="en-US" sz="1700"/>
              <a:t>Followed by Great </a:t>
            </a:r>
            <a:r>
              <a:rPr lang="en-US" sz="1700" err="1"/>
              <a:t>Britan</a:t>
            </a:r>
            <a:r>
              <a:rPr lang="en-US" sz="1700"/>
              <a:t> with 6,814 than Spain with 3,957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FE66627-AD0A-4445-B464-E044A409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445952"/>
            <a:ext cx="6922008" cy="40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4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61537-E73F-4ACB-B3A3-5455F9A8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Deposit Type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24A5AE-AB67-46CE-BF8E-391019DE7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 can see that when a customer puts in a non-refundable deposit, the chances of cancelation are high.</a:t>
            </a:r>
          </a:p>
          <a:p>
            <a:r>
              <a:rPr lang="en-US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also see customers are not bothered by the monetary penalty when deciding to cancel. For hotels, making Non-Refundable rooms will not prevent cancellation.</a:t>
            </a:r>
          </a:p>
          <a:p>
            <a:endParaRPr lang="en-US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C165EE-C84B-4E3D-B340-C7075C97D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32477"/>
            <a:ext cx="6922008" cy="38936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4825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5C766-15CB-4084-8B42-189AB390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Special Request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AB32E0-3BA5-42A0-A646-D79C03A1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here, we can see that when there are no special requests, the percentage of bookings cancelled is higher than the percentage of bookings not cancelled. </a:t>
            </a:r>
          </a:p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as the no of special request increases the percentage of cancelation decreases. </a:t>
            </a:r>
          </a:p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only one special request, there is 31.82% chance of booking not being canceled.</a:t>
            </a:r>
            <a:endParaRPr lang="en-US" sz="1700"/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FF55037-0B8E-4494-8169-6A207981D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32477"/>
            <a:ext cx="6922008" cy="38936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4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7FF4D-5D43-4595-9AAA-36104EAD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CART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1955-E340-48FE-973A-B1D630E8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800" b="1" i="0" u="none" strike="noStrike" cap="all" spc="60" noProof="0">
                <a:latin typeface="Neue Haas Grotesk Text Pro"/>
              </a:rPr>
              <a:t>CART TREE GAVE US AN IDEA ABOUT WHICH FEATURES WERE SIGNIFICANT IN PREDICTING WHICH BOOKINGS MIGHT BE </a:t>
            </a:r>
            <a:r>
              <a:rPr lang="en-US" sz="1800" b="1" cap="all" spc="60">
                <a:latin typeface="Neue Haas Grotesk Text Pro"/>
              </a:rPr>
              <a:t>  </a:t>
            </a:r>
            <a:r>
              <a:rPr lang="en-US" sz="1800" b="1" i="0" u="none" strike="noStrike" cap="all" spc="60" noProof="0">
                <a:latin typeface="Neue Haas Grotesk Text Pro"/>
              </a:rPr>
              <a:t> </a:t>
            </a:r>
            <a:r>
              <a:rPr lang="en-US" sz="1800" b="1" cap="all" spc="60">
                <a:latin typeface="Neue Haas Grotesk Text Pro"/>
              </a:rPr>
              <a:t>C</a:t>
            </a:r>
            <a:r>
              <a:rPr lang="en-US" sz="1800" b="1" i="0" u="none" strike="noStrike" cap="all" spc="60" noProof="0">
                <a:latin typeface="Neue Haas Grotesk Text Pro"/>
              </a:rPr>
              <a:t>ANCELLED.</a:t>
            </a:r>
            <a:endParaRPr lang="en-US" sz="1800"/>
          </a:p>
          <a:p>
            <a:endParaRPr lang="en-US" sz="180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5C34E95-41A6-41FA-A34A-E167B437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E7CA-4C79-49B7-97BE-6D6E2896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of all models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78947B4-3916-419C-8864-AB282CBCE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7"/>
          <a:stretch/>
        </p:blipFill>
        <p:spPr>
          <a:xfrm>
            <a:off x="1593263" y="3429762"/>
            <a:ext cx="9464170" cy="1790700"/>
          </a:xfrm>
        </p:spPr>
      </p:pic>
    </p:spTree>
    <p:extLst>
      <p:ext uri="{BB962C8B-B14F-4D97-AF65-F5344CB8AC3E}">
        <p14:creationId xmlns:p14="http://schemas.microsoft.com/office/powerpoint/2010/main" val="257309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BB6AD-E069-473E-A141-9AEEFFF6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/>
              <a:t>Association Rule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813F6-604F-4E6F-8DE5-EC1C66DC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cap="all">
                <a:ea typeface="+mn-lt"/>
                <a:cs typeface="+mn-lt"/>
              </a:rPr>
              <a:t>THERE'S A 5.434348% CHANCE THAT A CUSTOMER HAS "GROUPS" AS THEIR MARKET SEGMENT, "PRT" AS THEIR COUNTRY, AND CANCELLED THEIR HOTEL BOOKING.</a:t>
            </a:r>
            <a:endParaRPr lang="en-US">
              <a:ea typeface="+mn-lt"/>
              <a:cs typeface="+mn-lt"/>
            </a:endParaRPr>
          </a:p>
          <a:p>
            <a:r>
              <a:rPr lang="en-US" cap="all">
                <a:ea typeface="+mn-lt"/>
                <a:cs typeface="+mn-lt"/>
              </a:rPr>
              <a:t>IF A CUSTOMER HAS "GROUPS" AS ITS MARKET SEGMENT AND "PRT" AS THEIR COUNTRY, THERE'S A 75.45927% CHANCE THE CUSTOMER WILL CANCEL THEIR HOTEL BOOKING.</a:t>
            </a:r>
            <a:endParaRPr lang="en-US"/>
          </a:p>
          <a:p>
            <a:r>
              <a:rPr lang="en-US" cap="all">
                <a:ea typeface="+mn-lt"/>
                <a:cs typeface="+mn-lt"/>
              </a:rPr>
              <a:t>THERE'S A 7.798303% CHANCE THAT A CUSTOMER HAS "ONLINE TA" AS THEIR MARKET SEGMENT, "PRT" AS THEIR COUNTRY, AND CANCELLED THEIR HOTEL BOOKING.</a:t>
            </a:r>
          </a:p>
          <a:p>
            <a:r>
              <a:rPr lang="en-US" cap="all">
                <a:ea typeface="+mn-lt"/>
                <a:cs typeface="+mn-lt"/>
              </a:rPr>
              <a:t>IF A CUSTOMER HAS "ONLINE TA" AS ITS MARKET SEGMENT AND "PRT" AS THEIR COUNTRY, THERE'S A 48.15785% CHANCE THE CUSTOMER WILL CANCEL THEIR HOTEL BOOKING.</a:t>
            </a:r>
          </a:p>
          <a:p>
            <a:endParaRPr lang="en-US" sz="2200" b="1" cap="all" spc="6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2715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396CE-8FBA-41CD-89C1-BB9FC5EC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Limitations </a:t>
            </a:r>
          </a:p>
        </p:txBody>
      </p:sp>
      <p:pic>
        <p:nvPicPr>
          <p:cNvPr id="7" name="Graphic 6" descr="Warning">
            <a:extLst>
              <a:ext uri="{FF2B5EF4-FFF2-40B4-BE49-F238E27FC236}">
                <a16:creationId xmlns:a16="http://schemas.microsoft.com/office/drawing/2014/main" id="{77DFE493-E48D-4CF1-9E68-6F8154DFA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A056323-116C-447C-9D1A-4F5E2DE3B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879267"/>
              </p:ext>
            </p:extLst>
          </p:nvPr>
        </p:nvGraphicFramePr>
        <p:xfrm>
          <a:off x="5356861" y="2252870"/>
          <a:ext cx="5993892" cy="3560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872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BF82C-72E3-49D6-AFAF-EF782FA3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111641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2800"/>
              <a:t>Recommendation </a:t>
            </a:r>
            <a:br>
              <a:rPr lang="en-US" sz="2800"/>
            </a:br>
            <a:r>
              <a:rPr lang="en-US" sz="2800"/>
              <a:t>&amp; </a:t>
            </a:r>
            <a:br>
              <a:rPr lang="en-US" sz="2800"/>
            </a:br>
            <a:r>
              <a:rPr lang="en-US" sz="2800"/>
              <a:t>Conclusion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0CCC81-3A3F-4539-B644-2A35D8AF8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284115"/>
              </p:ext>
            </p:extLst>
          </p:nvPr>
        </p:nvGraphicFramePr>
        <p:xfrm>
          <a:off x="4164369" y="439047"/>
          <a:ext cx="7201623" cy="5907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719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A2ED-A95B-4517-9CB6-93FB63D7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00F031-FF56-49F4-9BF0-4A4600574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740449"/>
              </p:ext>
            </p:extLst>
          </p:nvPr>
        </p:nvGraphicFramePr>
        <p:xfrm>
          <a:off x="654115" y="2125212"/>
          <a:ext cx="10289198" cy="432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08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5E1D6-BE92-4A17-8232-B7D24B3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Next 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RM Customer Insights App">
            <a:extLst>
              <a:ext uri="{FF2B5EF4-FFF2-40B4-BE49-F238E27FC236}">
                <a16:creationId xmlns:a16="http://schemas.microsoft.com/office/drawing/2014/main" id="{ABFB1599-DBDD-4CBC-9E18-E527B3BA5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286" y="1724634"/>
            <a:ext cx="4517136" cy="4517136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E0D17DED-BB3D-47E0-AFFE-2E2667A982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876072"/>
              </p:ext>
            </p:extLst>
          </p:nvPr>
        </p:nvGraphicFramePr>
        <p:xfrm>
          <a:off x="5513103" y="955520"/>
          <a:ext cx="6120532" cy="516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6449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7559E-4E9A-422C-B5E3-7BE3E743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51248F5B-6CFD-415A-B4D6-ECE151C5F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640B3DF-3C1C-49A7-8FA7-EE4A21CB0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A8E22-62DD-427F-8C0D-32BE8464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103427" cy="3520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Hotel Booking Cancellation</a:t>
            </a:r>
            <a:br>
              <a:rPr lang="en-US" sz="3200"/>
            </a:br>
            <a:endParaRPr lang="en-US" sz="320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7" name="Content Placeholder 20">
            <a:extLst>
              <a:ext uri="{FF2B5EF4-FFF2-40B4-BE49-F238E27FC236}">
                <a16:creationId xmlns:a16="http://schemas.microsoft.com/office/drawing/2014/main" id="{BF70B609-7ABD-44A3-85DF-1E2FDD5118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62222" y="1709928"/>
          <a:ext cx="6730944" cy="4095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801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53C38-508F-40A4-B44E-818BE61C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/>
              <a:t>Problem Statement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6A4719-B29B-4EC3-AF42-4E9E495AD6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467337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260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DC55C-5D78-4359-B50E-07B3F443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Model Flow of the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7C6B9F-F05D-478C-934A-732B8DD79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97493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024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A2ED-A95B-4517-9CB6-93FB63D7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00F031-FF56-49F4-9BF0-4A4600574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538052"/>
              </p:ext>
            </p:extLst>
          </p:nvPr>
        </p:nvGraphicFramePr>
        <p:xfrm>
          <a:off x="142407" y="2158584"/>
          <a:ext cx="11902190" cy="428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6155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A8E22-62DD-427F-8C0D-32BE8464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Cancellation vs Non-Cancellation Graph</a:t>
            </a:r>
          </a:p>
        </p:txBody>
      </p:sp>
      <p:sp>
        <p:nvSpPr>
          <p:cNvPr id="53" name="Content Placeholder 20">
            <a:extLst>
              <a:ext uri="{FF2B5EF4-FFF2-40B4-BE49-F238E27FC236}">
                <a16:creationId xmlns:a16="http://schemas.microsoft.com/office/drawing/2014/main" id="{938DAF0A-3C84-45EE-9BE3-D09AF1595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Based on dataset of 40,000 bookings 11,122 bookings were cancelled i.e. 27.76%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C29263A4-A409-47F3-AA58-585FEBBF79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427833"/>
            <a:ext cx="6846363" cy="3851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199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C7761-8833-460C-B2AE-4BC7DD1B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Important Features</a:t>
            </a: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7D79F8-6D89-44D3-BA0E-B8541740D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 Time, Required Parking Space, Market Segment, Country are a few of the most significant variables</a:t>
            </a:r>
            <a:endParaRPr lang="en-US" sz="1700"/>
          </a:p>
        </p:txBody>
      </p:sp>
      <p:pic>
        <p:nvPicPr>
          <p:cNvPr id="1026" name="Picture 2" descr="Table&#10;&#10;Description automatically generated">
            <a:extLst>
              <a:ext uri="{FF2B5EF4-FFF2-40B4-BE49-F238E27FC236}">
                <a16:creationId xmlns:a16="http://schemas.microsoft.com/office/drawing/2014/main" id="{CCD25410-31A4-45F4-964F-4B5A8301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5100" y="625683"/>
            <a:ext cx="4801856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94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D0C37-F2E0-4BBD-B26D-52C09B6D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Lead Time Graph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0B49CC-C0C2-4715-95B8-3009490A4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eople book their stays almost 2 months in advance.</a:t>
            </a:r>
          </a:p>
          <a:p>
            <a:r>
              <a:rPr lang="en-US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was surprising to see that a great number of bookings were made on the same day as the day of check in. </a:t>
            </a:r>
            <a:endParaRPr lang="en-US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0D8B5-BB0E-497B-A796-F593A42B98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32477"/>
            <a:ext cx="6922008" cy="38936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08211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6E8"/>
      </a:lt2>
      <a:accent1>
        <a:srgbClr val="D09580"/>
      </a:accent1>
      <a:accent2>
        <a:srgbClr val="B99F66"/>
      </a:accent2>
      <a:accent3>
        <a:srgbClr val="A0A66B"/>
      </a:accent3>
      <a:accent4>
        <a:srgbClr val="86AF60"/>
      </a:accent4>
      <a:accent5>
        <a:srgbClr val="70B06B"/>
      </a:accent5>
      <a:accent6>
        <a:srgbClr val="62B27F"/>
      </a:accent6>
      <a:hlink>
        <a:srgbClr val="5D8A9A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6781C6EDA794448B1A799E7169D07C" ma:contentTypeVersion="8" ma:contentTypeDescription="Create a new document." ma:contentTypeScope="" ma:versionID="c124f4a7b0ac9c8c804210d80d809653">
  <xsd:schema xmlns:xsd="http://www.w3.org/2001/XMLSchema" xmlns:xs="http://www.w3.org/2001/XMLSchema" xmlns:p="http://schemas.microsoft.com/office/2006/metadata/properties" xmlns:ns2="506a02ea-387f-4f5e-9256-38da39e3bef0" targetNamespace="http://schemas.microsoft.com/office/2006/metadata/properties" ma:root="true" ma:fieldsID="f93eabb913bb1c72f6f2982be786ef4e" ns2:_="">
    <xsd:import namespace="506a02ea-387f-4f5e-9256-38da39e3be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6a02ea-387f-4f5e-9256-38da39e3b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8F56B0-6471-4F2A-8708-B3CAAAE178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C65FF-8501-424B-A251-69B08F812FB8}">
  <ds:schemaRefs>
    <ds:schemaRef ds:uri="506a02ea-387f-4f5e-9256-38da39e3be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D23F1A-6657-4208-A32F-D07B6838A2AA}">
  <ds:schemaRefs>
    <ds:schemaRef ds:uri="506a02ea-387f-4f5e-9256-38da39e3be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AccentBoxVTI</vt:lpstr>
      <vt:lpstr>Predicting Hotel Booking Cancellation</vt:lpstr>
      <vt:lpstr>Agenda</vt:lpstr>
      <vt:lpstr>Hotel Booking Cancellation </vt:lpstr>
      <vt:lpstr>Problem Statement </vt:lpstr>
      <vt:lpstr>Model Flow of the Project</vt:lpstr>
      <vt:lpstr>Dataset</vt:lpstr>
      <vt:lpstr>Cancellation vs Non-Cancellation Graph</vt:lpstr>
      <vt:lpstr>Important Features</vt:lpstr>
      <vt:lpstr>Lead Time Graph </vt:lpstr>
      <vt:lpstr>Parking Space</vt:lpstr>
      <vt:lpstr>Market Segment </vt:lpstr>
      <vt:lpstr>Geographical Cancellation </vt:lpstr>
      <vt:lpstr>Deposit Type</vt:lpstr>
      <vt:lpstr>Special Request </vt:lpstr>
      <vt:lpstr>CART</vt:lpstr>
      <vt:lpstr>Analysis of all models</vt:lpstr>
      <vt:lpstr>Association Rule</vt:lpstr>
      <vt:lpstr>Limitations </vt:lpstr>
      <vt:lpstr>Recommendation  &amp;  Conclusion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Hotel Booking Cancellation</dc:title>
  <dc:creator>Lokesh Dugar</dc:creator>
  <cp:revision>1</cp:revision>
  <dcterms:created xsi:type="dcterms:W3CDTF">2021-12-05T21:13:13Z</dcterms:created>
  <dcterms:modified xsi:type="dcterms:W3CDTF">2021-12-10T03:32:12Z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0x0101004A6781C6EDA794448B1A799E7169D07C</vt:lpwstr>
  </property>
</Properties>
</file>